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jH9gAhbuCasZ7yCXVfF56l5OcO8w=="/>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14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1" name="Google Shape;201;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gradFill>
          <a:gsLst>
            <a:gs pos="0">
              <a:schemeClr val="lt1"/>
            </a:gs>
            <a:gs pos="100000">
              <a:srgbClr val="9E9E9E"/>
            </a:gs>
          </a:gsLst>
          <a:path path="circle">
            <a:fillToRect l="50000" t="50000" r="50000" b="50000"/>
          </a:path>
          <a:tileRect/>
        </a:gradFill>
        <a:effectLst/>
      </p:bgPr>
    </p:bg>
    <p:spTree>
      <p:nvGrpSpPr>
        <p:cNvPr id="1" name="Shape 12"/>
        <p:cNvGrpSpPr/>
        <p:nvPr/>
      </p:nvGrpSpPr>
      <p:grpSpPr>
        <a:xfrm>
          <a:off x="0" y="0"/>
          <a:ext cx="0" cy="0"/>
          <a:chOff x="0" y="0"/>
          <a:chExt cx="0" cy="0"/>
        </a:xfrm>
      </p:grpSpPr>
      <p:sp>
        <p:nvSpPr>
          <p:cNvPr id="13" name="Google Shape;13;p22"/>
          <p:cNvSpPr/>
          <p:nvPr/>
        </p:nvSpPr>
        <p:spPr>
          <a:xfrm flipH="1">
            <a:off x="2667000" y="0"/>
            <a:ext cx="6477000" cy="6858000"/>
          </a:xfrm>
          <a:prstGeom prst="rect">
            <a:avLst/>
          </a:prstGeom>
          <a:blipFill rotWithShape="1">
            <a:blip r:embed="rId2">
              <a:alphaModFix amt="43000"/>
            </a:blip>
            <a:tile tx="0" ty="0" sx="50000" sy="50000" flip="none" algn="tl"/>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cxnSp>
        <p:nvCxnSpPr>
          <p:cNvPr id="14" name="Google Shape;14;p22"/>
          <p:cNvCxnSpPr/>
          <p:nvPr/>
        </p:nvCxnSpPr>
        <p:spPr>
          <a:xfrm rot="-5400000">
            <a:off x="-762000" y="3429000"/>
            <a:ext cx="6858000" cy="0"/>
          </a:xfrm>
          <a:prstGeom prst="straightConnector1">
            <a:avLst/>
          </a:prstGeom>
          <a:noFill/>
          <a:ln w="11425" cap="flat" cmpd="sng">
            <a:solidFill>
              <a:srgbClr val="F9F9F9"/>
            </a:solidFill>
            <a:prstDash val="solid"/>
            <a:miter lim="800000"/>
            <a:headEnd type="none" w="sm" len="sm"/>
            <a:tailEnd type="none" w="sm" len="sm"/>
          </a:ln>
        </p:spPr>
      </p:cxnSp>
      <p:sp>
        <p:nvSpPr>
          <p:cNvPr id="15" name="Google Shape;15;p22"/>
          <p:cNvSpPr txBox="1">
            <a:spLocks noGrp="1"/>
          </p:cNvSpPr>
          <p:nvPr>
            <p:ph type="ctrTitle"/>
          </p:nvPr>
        </p:nvSpPr>
        <p:spPr>
          <a:xfrm>
            <a:off x="3366868" y="533400"/>
            <a:ext cx="5105400" cy="2868168"/>
          </a:xfrm>
          <a:prstGeom prst="rect">
            <a:avLst/>
          </a:prstGeom>
          <a:noFill/>
          <a:ln>
            <a:noFill/>
          </a:ln>
        </p:spPr>
        <p:txBody>
          <a:bodyPr spcFirstLastPara="1" wrap="square" lIns="45700" tIns="0" rIns="45700" bIns="0" anchor="b" anchorCtr="0">
            <a:noAutofit/>
          </a:bodyPr>
          <a:lstStyle>
            <a:lvl1pPr lvl="0" algn="r">
              <a:spcBef>
                <a:spcPts val="0"/>
              </a:spcBef>
              <a:spcAft>
                <a:spcPts val="0"/>
              </a:spcAft>
              <a:buClr>
                <a:srgbClr val="FEF7F0"/>
              </a:buClr>
              <a:buSzPts val="4200"/>
              <a:buFont typeface="Trebuchet MS"/>
              <a:buNone/>
              <a:defRPr sz="4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2"/>
          <p:cNvSpPr txBox="1">
            <a:spLocks noGrp="1"/>
          </p:cNvSpPr>
          <p:nvPr>
            <p:ph type="subTitle" idx="1"/>
          </p:nvPr>
        </p:nvSpPr>
        <p:spPr>
          <a:xfrm>
            <a:off x="3354442" y="3539864"/>
            <a:ext cx="5114778" cy="1101248"/>
          </a:xfrm>
          <a:prstGeom prst="rect">
            <a:avLst/>
          </a:prstGeom>
          <a:noFill/>
          <a:ln>
            <a:noFill/>
          </a:ln>
        </p:spPr>
        <p:txBody>
          <a:bodyPr spcFirstLastPara="1" wrap="square" lIns="45700" tIns="0" rIns="45700" bIns="0" anchor="t" anchorCtr="0">
            <a:normAutofit/>
          </a:bodyPr>
          <a:lstStyle>
            <a:lvl1pPr lvl="0" algn="r">
              <a:spcBef>
                <a:spcPts val="600"/>
              </a:spcBef>
              <a:spcAft>
                <a:spcPts val="0"/>
              </a:spcAft>
              <a:buSzPts val="1606"/>
              <a:buNone/>
              <a:defRPr sz="2200">
                <a:solidFill>
                  <a:srgbClr val="FFFFFF"/>
                </a:solidFill>
              </a:defRPr>
            </a:lvl1pPr>
            <a:lvl2pPr lvl="1" algn="ctr">
              <a:spcBef>
                <a:spcPts val="500"/>
              </a:spcBef>
              <a:spcAft>
                <a:spcPts val="0"/>
              </a:spcAft>
              <a:buSzPts val="1440"/>
              <a:buNone/>
              <a:defRPr/>
            </a:lvl2pPr>
            <a:lvl3pPr lvl="2" algn="ctr">
              <a:spcBef>
                <a:spcPts val="400"/>
              </a:spcBef>
              <a:spcAft>
                <a:spcPts val="0"/>
              </a:spcAft>
              <a:buSzPts val="1080"/>
              <a:buNone/>
              <a:defRPr/>
            </a:lvl3pPr>
            <a:lvl4pPr lvl="3" algn="ctr">
              <a:spcBef>
                <a:spcPts val="360"/>
              </a:spcBef>
              <a:spcAft>
                <a:spcPts val="0"/>
              </a:spcAft>
              <a:buSzPts val="1440"/>
              <a:buNone/>
              <a:defRPr/>
            </a:lvl4pPr>
            <a:lvl5pPr lvl="4" algn="ctr">
              <a:spcBef>
                <a:spcPts val="400"/>
              </a:spcBef>
              <a:spcAft>
                <a:spcPts val="0"/>
              </a:spcAft>
              <a:buSzPts val="1260"/>
              <a:buNone/>
              <a:defRPr/>
            </a:lvl5pPr>
            <a:lvl6pPr lvl="5" algn="ctr">
              <a:spcBef>
                <a:spcPts val="400"/>
              </a:spcBef>
              <a:spcAft>
                <a:spcPts val="0"/>
              </a:spcAft>
              <a:buSzPts val="1440"/>
              <a:buNone/>
              <a:defRPr/>
            </a:lvl6pPr>
            <a:lvl7pPr lvl="6" algn="ctr">
              <a:spcBef>
                <a:spcPts val="360"/>
              </a:spcBef>
              <a:spcAft>
                <a:spcPts val="0"/>
              </a:spcAft>
              <a:buSzPts val="1440"/>
              <a:buNone/>
              <a:defRPr/>
            </a:lvl7pPr>
            <a:lvl8pPr lvl="7" algn="ctr">
              <a:spcBef>
                <a:spcPts val="300"/>
              </a:spcBef>
              <a:spcAft>
                <a:spcPts val="0"/>
              </a:spcAft>
              <a:buSzPts val="1800"/>
              <a:buNone/>
              <a:defRPr/>
            </a:lvl8pPr>
            <a:lvl9pPr lvl="8" algn="ctr">
              <a:spcBef>
                <a:spcPts val="360"/>
              </a:spcBef>
              <a:spcAft>
                <a:spcPts val="0"/>
              </a:spcAft>
              <a:buSzPts val="1800"/>
              <a:buNone/>
              <a:defRPr/>
            </a:lvl9pPr>
          </a:lstStyle>
          <a:p>
            <a:endParaRPr/>
          </a:p>
        </p:txBody>
      </p:sp>
      <p:sp>
        <p:nvSpPr>
          <p:cNvPr id="17" name="Google Shape;17;p22"/>
          <p:cNvSpPr txBox="1">
            <a:spLocks noGrp="1"/>
          </p:cNvSpPr>
          <p:nvPr>
            <p:ph type="dt" idx="10"/>
          </p:nvPr>
        </p:nvSpPr>
        <p:spPr>
          <a:xfrm>
            <a:off x="5871224"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2"/>
          <p:cNvSpPr txBox="1">
            <a:spLocks noGrp="1"/>
          </p:cNvSpPr>
          <p:nvPr>
            <p:ph type="ftr" idx="11"/>
          </p:nvPr>
        </p:nvSpPr>
        <p:spPr>
          <a:xfrm>
            <a:off x="2819400" y="6557946"/>
            <a:ext cx="2927722"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2"/>
          <p:cNvSpPr txBox="1">
            <a:spLocks noGrp="1"/>
          </p:cNvSpPr>
          <p:nvPr>
            <p:ph type="sldNum" idx="12"/>
          </p:nvPr>
        </p:nvSpPr>
        <p:spPr>
          <a:xfrm>
            <a:off x="7880884"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sz="1100" b="0" i="0" u="none" strike="noStrike" cap="none">
                <a:solidFill>
                  <a:srgbClr val="FFFFFF"/>
                </a:solidFill>
                <a:latin typeface="Trebuchet MS"/>
                <a:ea typeface="Trebuchet MS"/>
                <a:cs typeface="Trebuchet MS"/>
                <a:sym typeface="Trebuchet MS"/>
              </a:defRPr>
            </a:lvl1pPr>
            <a:lvl2pPr marL="0" lvl="1" indent="0" algn="r">
              <a:spcBef>
                <a:spcPts val="0"/>
              </a:spcBef>
              <a:buNone/>
              <a:defRPr sz="1100" b="0" i="0" u="none" strike="noStrike" cap="none">
                <a:solidFill>
                  <a:srgbClr val="FFFFFF"/>
                </a:solidFill>
                <a:latin typeface="Trebuchet MS"/>
                <a:ea typeface="Trebuchet MS"/>
                <a:cs typeface="Trebuchet MS"/>
                <a:sym typeface="Trebuchet MS"/>
              </a:defRPr>
            </a:lvl2pPr>
            <a:lvl3pPr marL="0" lvl="2" indent="0" algn="r">
              <a:spcBef>
                <a:spcPts val="0"/>
              </a:spcBef>
              <a:buNone/>
              <a:defRPr sz="1100" b="0" i="0" u="none" strike="noStrike" cap="none">
                <a:solidFill>
                  <a:srgbClr val="FFFFFF"/>
                </a:solidFill>
                <a:latin typeface="Trebuchet MS"/>
                <a:ea typeface="Trebuchet MS"/>
                <a:cs typeface="Trebuchet MS"/>
                <a:sym typeface="Trebuchet MS"/>
              </a:defRPr>
            </a:lvl3pPr>
            <a:lvl4pPr marL="0" lvl="3" indent="0" algn="r">
              <a:spcBef>
                <a:spcPts val="0"/>
              </a:spcBef>
              <a:buNone/>
              <a:defRPr sz="1100" b="0" i="0" u="none" strike="noStrike" cap="none">
                <a:solidFill>
                  <a:srgbClr val="FFFFFF"/>
                </a:solidFill>
                <a:latin typeface="Trebuchet MS"/>
                <a:ea typeface="Trebuchet MS"/>
                <a:cs typeface="Trebuchet MS"/>
                <a:sym typeface="Trebuchet MS"/>
              </a:defRPr>
            </a:lvl4pPr>
            <a:lvl5pPr marL="0" lvl="4" indent="0" algn="r">
              <a:spcBef>
                <a:spcPts val="0"/>
              </a:spcBef>
              <a:buNone/>
              <a:defRPr sz="1100" b="0" i="0" u="none" strike="noStrike" cap="none">
                <a:solidFill>
                  <a:srgbClr val="FFFFFF"/>
                </a:solidFill>
                <a:latin typeface="Trebuchet MS"/>
                <a:ea typeface="Trebuchet MS"/>
                <a:cs typeface="Trebuchet MS"/>
                <a:sym typeface="Trebuchet MS"/>
              </a:defRPr>
            </a:lvl5pPr>
            <a:lvl6pPr marL="0" lvl="5" indent="0" algn="r">
              <a:spcBef>
                <a:spcPts val="0"/>
              </a:spcBef>
              <a:buNone/>
              <a:defRPr sz="1100" b="0" i="0" u="none" strike="noStrike" cap="none">
                <a:solidFill>
                  <a:srgbClr val="FFFFFF"/>
                </a:solidFill>
                <a:latin typeface="Trebuchet MS"/>
                <a:ea typeface="Trebuchet MS"/>
                <a:cs typeface="Trebuchet MS"/>
                <a:sym typeface="Trebuchet MS"/>
              </a:defRPr>
            </a:lvl6pPr>
            <a:lvl7pPr marL="0" lvl="6" indent="0" algn="r">
              <a:spcBef>
                <a:spcPts val="0"/>
              </a:spcBef>
              <a:buNone/>
              <a:defRPr sz="1100" b="0" i="0" u="none" strike="noStrike" cap="none">
                <a:solidFill>
                  <a:srgbClr val="FFFFFF"/>
                </a:solidFill>
                <a:latin typeface="Trebuchet MS"/>
                <a:ea typeface="Trebuchet MS"/>
                <a:cs typeface="Trebuchet MS"/>
                <a:sym typeface="Trebuchet MS"/>
              </a:defRPr>
            </a:lvl7pPr>
            <a:lvl8pPr marL="0" lvl="7" indent="0" algn="r">
              <a:spcBef>
                <a:spcPts val="0"/>
              </a:spcBef>
              <a:buNone/>
              <a:defRPr sz="1100" b="0" i="0" u="none" strike="noStrike" cap="none">
                <a:solidFill>
                  <a:srgbClr val="FFFFFF"/>
                </a:solidFill>
                <a:latin typeface="Trebuchet MS"/>
                <a:ea typeface="Trebuchet MS"/>
                <a:cs typeface="Trebuchet MS"/>
                <a:sym typeface="Trebuchet MS"/>
              </a:defRPr>
            </a:lvl8pPr>
            <a:lvl9pPr marL="0" lvl="8" indent="0" algn="r">
              <a:spcBef>
                <a:spcPts val="0"/>
              </a:spcBef>
              <a:buNone/>
              <a:defRPr sz="1100" b="0" i="0" u="none" strike="noStrike" cap="none">
                <a:solidFill>
                  <a:srgbClr val="FFFFFF"/>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3"/>
        <p:cNvGrpSpPr/>
        <p:nvPr/>
      </p:nvGrpSpPr>
      <p:grpSpPr>
        <a:xfrm>
          <a:off x="0" y="0"/>
          <a:ext cx="0" cy="0"/>
          <a:chOff x="0" y="0"/>
          <a:chExt cx="0" cy="0"/>
        </a:xfrm>
      </p:grpSpPr>
      <p:sp>
        <p:nvSpPr>
          <p:cNvPr id="74" name="Google Shape;74;p31"/>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lvl1pPr lvl="0" algn="l">
              <a:spcBef>
                <a:spcPts val="0"/>
              </a:spcBef>
              <a:spcAft>
                <a:spcPts val="0"/>
              </a:spcAft>
              <a:buClr>
                <a:srgbClr val="FEF7F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31"/>
          <p:cNvSpPr txBox="1">
            <a:spLocks noGrp="1"/>
          </p:cNvSpPr>
          <p:nvPr>
            <p:ph type="body" idx="1"/>
          </p:nvPr>
        </p:nvSpPr>
        <p:spPr>
          <a:xfrm rot="5400000">
            <a:off x="1653540" y="413076"/>
            <a:ext cx="4846320" cy="7239000"/>
          </a:xfrm>
          <a:prstGeom prst="rect">
            <a:avLst/>
          </a:prstGeom>
          <a:noFill/>
          <a:ln>
            <a:noFill/>
          </a:ln>
        </p:spPr>
        <p:txBody>
          <a:bodyPr spcFirstLastPara="1" wrap="square" lIns="91425" tIns="45700" rIns="91425" bIns="45700" anchor="t" anchorCtr="0">
            <a:normAutofit/>
          </a:bodyPr>
          <a:lstStyle>
            <a:lvl1pPr marL="457200" lvl="0" indent="-312039" algn="l">
              <a:spcBef>
                <a:spcPts val="600"/>
              </a:spcBef>
              <a:spcAft>
                <a:spcPts val="0"/>
              </a:spcAft>
              <a:buSzPts val="1314"/>
              <a:buChar char="⦿"/>
              <a:defRPr/>
            </a:lvl1pPr>
            <a:lvl2pPr marL="914400" lvl="1" indent="-320040" algn="l">
              <a:spcBef>
                <a:spcPts val="500"/>
              </a:spcBef>
              <a:spcAft>
                <a:spcPts val="0"/>
              </a:spcAft>
              <a:buSzPts val="1440"/>
              <a:buChar char="◼"/>
              <a:defRPr/>
            </a:lvl2pPr>
            <a:lvl3pPr marL="1371600" lvl="2" indent="-297180" algn="l">
              <a:spcBef>
                <a:spcPts val="400"/>
              </a:spcBef>
              <a:spcAft>
                <a:spcPts val="0"/>
              </a:spcAft>
              <a:buSzPts val="1080"/>
              <a:buChar char="🞆"/>
              <a:defRPr/>
            </a:lvl3pPr>
            <a:lvl4pPr marL="1828800" lvl="3" indent="-320039" algn="l">
              <a:spcBef>
                <a:spcPts val="360"/>
              </a:spcBef>
              <a:spcAft>
                <a:spcPts val="0"/>
              </a:spcAft>
              <a:buSzPts val="1440"/>
              <a:buChar char="⚫"/>
              <a:defRPr/>
            </a:lvl4pPr>
            <a:lvl5pPr marL="2286000" lvl="4" indent="-308610" algn="l">
              <a:spcBef>
                <a:spcPts val="400"/>
              </a:spcBef>
              <a:spcAft>
                <a:spcPts val="0"/>
              </a:spcAft>
              <a:buSzPts val="1260"/>
              <a:buChar char="◉"/>
              <a:defRPr/>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76" name="Google Shape;76;p31"/>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1"/>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1"/>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9"/>
        <p:cNvGrpSpPr/>
        <p:nvPr/>
      </p:nvGrpSpPr>
      <p:grpSpPr>
        <a:xfrm>
          <a:off x="0" y="0"/>
          <a:ext cx="0" cy="0"/>
          <a:chOff x="0" y="0"/>
          <a:chExt cx="0" cy="0"/>
        </a:xfrm>
      </p:grpSpPr>
      <p:sp>
        <p:nvSpPr>
          <p:cNvPr id="80" name="Google Shape;80;p32"/>
          <p:cNvSpPr txBox="1">
            <a:spLocks noGrp="1"/>
          </p:cNvSpPr>
          <p:nvPr>
            <p:ph type="title"/>
          </p:nvPr>
        </p:nvSpPr>
        <p:spPr>
          <a:xfrm rot="5400000">
            <a:off x="4389438" y="2438718"/>
            <a:ext cx="5851525" cy="1524000"/>
          </a:xfrm>
          <a:prstGeom prst="rect">
            <a:avLst/>
          </a:prstGeom>
          <a:noFill/>
          <a:ln>
            <a:noFill/>
          </a:ln>
        </p:spPr>
        <p:txBody>
          <a:bodyPr spcFirstLastPara="1" wrap="square" lIns="45700" tIns="0" rIns="45700" bIns="0" anchor="t" anchorCtr="0">
            <a:normAutofit/>
          </a:bodyPr>
          <a:lstStyle>
            <a:lvl1pPr lvl="0" algn="l">
              <a:spcBef>
                <a:spcPts val="0"/>
              </a:spcBef>
              <a:spcAft>
                <a:spcPts val="0"/>
              </a:spcAft>
              <a:buClr>
                <a:srgbClr val="FEF7F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32"/>
          <p:cNvSpPr txBox="1">
            <a:spLocks noGrp="1"/>
          </p:cNvSpPr>
          <p:nvPr>
            <p:ph type="body" idx="1"/>
          </p:nvPr>
        </p:nvSpPr>
        <p:spPr>
          <a:xfrm rot="5400000">
            <a:off x="541338" y="190504"/>
            <a:ext cx="5851525" cy="6019800"/>
          </a:xfrm>
          <a:prstGeom prst="rect">
            <a:avLst/>
          </a:prstGeom>
          <a:noFill/>
          <a:ln>
            <a:noFill/>
          </a:ln>
        </p:spPr>
        <p:txBody>
          <a:bodyPr spcFirstLastPara="1" wrap="square" lIns="91425" tIns="45700" rIns="91425" bIns="45700" anchor="t" anchorCtr="0">
            <a:normAutofit/>
          </a:bodyPr>
          <a:lstStyle>
            <a:lvl1pPr marL="457200" lvl="0" indent="-312039" algn="l">
              <a:spcBef>
                <a:spcPts val="600"/>
              </a:spcBef>
              <a:spcAft>
                <a:spcPts val="0"/>
              </a:spcAft>
              <a:buSzPts val="1314"/>
              <a:buChar char="⦿"/>
              <a:defRPr/>
            </a:lvl1pPr>
            <a:lvl2pPr marL="914400" lvl="1" indent="-320040" algn="l">
              <a:spcBef>
                <a:spcPts val="500"/>
              </a:spcBef>
              <a:spcAft>
                <a:spcPts val="0"/>
              </a:spcAft>
              <a:buSzPts val="1440"/>
              <a:buChar char="◼"/>
              <a:defRPr/>
            </a:lvl2pPr>
            <a:lvl3pPr marL="1371600" lvl="2" indent="-297180" algn="l">
              <a:spcBef>
                <a:spcPts val="400"/>
              </a:spcBef>
              <a:spcAft>
                <a:spcPts val="0"/>
              </a:spcAft>
              <a:buSzPts val="1080"/>
              <a:buChar char="🞆"/>
              <a:defRPr/>
            </a:lvl3pPr>
            <a:lvl4pPr marL="1828800" lvl="3" indent="-320039" algn="l">
              <a:spcBef>
                <a:spcPts val="360"/>
              </a:spcBef>
              <a:spcAft>
                <a:spcPts val="0"/>
              </a:spcAft>
              <a:buSzPts val="1440"/>
              <a:buChar char="⚫"/>
              <a:defRPr/>
            </a:lvl4pPr>
            <a:lvl5pPr marL="2286000" lvl="4" indent="-308610" algn="l">
              <a:spcBef>
                <a:spcPts val="400"/>
              </a:spcBef>
              <a:spcAft>
                <a:spcPts val="0"/>
              </a:spcAft>
              <a:buSzPts val="1260"/>
              <a:buChar char="◉"/>
              <a:defRPr/>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2" name="Google Shape;82;p32"/>
          <p:cNvSpPr txBox="1">
            <a:spLocks noGrp="1"/>
          </p:cNvSpPr>
          <p:nvPr>
            <p:ph type="dt" idx="10"/>
          </p:nvPr>
        </p:nvSpPr>
        <p:spPr>
          <a:xfrm>
            <a:off x="424281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2"/>
          <p:cNvSpPr txBox="1">
            <a:spLocks noGrp="1"/>
          </p:cNvSpPr>
          <p:nvPr>
            <p:ph type="ftr" idx="11"/>
          </p:nvPr>
        </p:nvSpPr>
        <p:spPr>
          <a:xfrm>
            <a:off x="457200" y="6556248"/>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32"/>
          <p:cNvSpPr txBox="1">
            <a:spLocks noGrp="1"/>
          </p:cNvSpPr>
          <p:nvPr>
            <p:ph type="sldNum" idx="12"/>
          </p:nvPr>
        </p:nvSpPr>
        <p:spPr>
          <a:xfrm>
            <a:off x="6254496" y="6553200"/>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sz="1100" b="0" i="0" u="none" strike="noStrike" cap="none">
                <a:solidFill>
                  <a:schemeClr val="dk2"/>
                </a:solidFill>
                <a:latin typeface="Trebuchet MS"/>
                <a:ea typeface="Trebuchet MS"/>
                <a:cs typeface="Trebuchet MS"/>
                <a:sym typeface="Trebuchet MS"/>
              </a:defRPr>
            </a:lvl1pPr>
            <a:lvl2pPr marL="0" lvl="1" indent="0" algn="r">
              <a:spcBef>
                <a:spcPts val="0"/>
              </a:spcBef>
              <a:buNone/>
              <a:defRPr sz="1100" b="0" i="0" u="none" strike="noStrike" cap="none">
                <a:solidFill>
                  <a:schemeClr val="dk2"/>
                </a:solidFill>
                <a:latin typeface="Trebuchet MS"/>
                <a:ea typeface="Trebuchet MS"/>
                <a:cs typeface="Trebuchet MS"/>
                <a:sym typeface="Trebuchet MS"/>
              </a:defRPr>
            </a:lvl2pPr>
            <a:lvl3pPr marL="0" lvl="2" indent="0" algn="r">
              <a:spcBef>
                <a:spcPts val="0"/>
              </a:spcBef>
              <a:buNone/>
              <a:defRPr sz="1100" b="0" i="0" u="none" strike="noStrike" cap="none">
                <a:solidFill>
                  <a:schemeClr val="dk2"/>
                </a:solidFill>
                <a:latin typeface="Trebuchet MS"/>
                <a:ea typeface="Trebuchet MS"/>
                <a:cs typeface="Trebuchet MS"/>
                <a:sym typeface="Trebuchet MS"/>
              </a:defRPr>
            </a:lvl3pPr>
            <a:lvl4pPr marL="0" lvl="3" indent="0" algn="r">
              <a:spcBef>
                <a:spcPts val="0"/>
              </a:spcBef>
              <a:buNone/>
              <a:defRPr sz="1100" b="0" i="0" u="none" strike="noStrike" cap="none">
                <a:solidFill>
                  <a:schemeClr val="dk2"/>
                </a:solidFill>
                <a:latin typeface="Trebuchet MS"/>
                <a:ea typeface="Trebuchet MS"/>
                <a:cs typeface="Trebuchet MS"/>
                <a:sym typeface="Trebuchet MS"/>
              </a:defRPr>
            </a:lvl4pPr>
            <a:lvl5pPr marL="0" lvl="4" indent="0" algn="r">
              <a:spcBef>
                <a:spcPts val="0"/>
              </a:spcBef>
              <a:buNone/>
              <a:defRPr sz="1100" b="0" i="0" u="none" strike="noStrike" cap="none">
                <a:solidFill>
                  <a:schemeClr val="dk2"/>
                </a:solidFill>
                <a:latin typeface="Trebuchet MS"/>
                <a:ea typeface="Trebuchet MS"/>
                <a:cs typeface="Trebuchet MS"/>
                <a:sym typeface="Trebuchet MS"/>
              </a:defRPr>
            </a:lvl5pPr>
            <a:lvl6pPr marL="0" lvl="5" indent="0" algn="r">
              <a:spcBef>
                <a:spcPts val="0"/>
              </a:spcBef>
              <a:buNone/>
              <a:defRPr sz="1100" b="0" i="0" u="none" strike="noStrike" cap="none">
                <a:solidFill>
                  <a:schemeClr val="dk2"/>
                </a:solidFill>
                <a:latin typeface="Trebuchet MS"/>
                <a:ea typeface="Trebuchet MS"/>
                <a:cs typeface="Trebuchet MS"/>
                <a:sym typeface="Trebuchet MS"/>
              </a:defRPr>
            </a:lvl6pPr>
            <a:lvl7pPr marL="0" lvl="6" indent="0" algn="r">
              <a:spcBef>
                <a:spcPts val="0"/>
              </a:spcBef>
              <a:buNone/>
              <a:defRPr sz="1100" b="0" i="0" u="none" strike="noStrike" cap="none">
                <a:solidFill>
                  <a:schemeClr val="dk2"/>
                </a:solidFill>
                <a:latin typeface="Trebuchet MS"/>
                <a:ea typeface="Trebuchet MS"/>
                <a:cs typeface="Trebuchet MS"/>
                <a:sym typeface="Trebuchet MS"/>
              </a:defRPr>
            </a:lvl7pPr>
            <a:lvl8pPr marL="0" lvl="7" indent="0" algn="r">
              <a:spcBef>
                <a:spcPts val="0"/>
              </a:spcBef>
              <a:buNone/>
              <a:defRPr sz="1100" b="0" i="0" u="none" strike="noStrike" cap="none">
                <a:solidFill>
                  <a:schemeClr val="dk2"/>
                </a:solidFill>
                <a:latin typeface="Trebuchet MS"/>
                <a:ea typeface="Trebuchet MS"/>
                <a:cs typeface="Trebuchet MS"/>
                <a:sym typeface="Trebuchet MS"/>
              </a:defRPr>
            </a:lvl8pPr>
            <a:lvl9pPr marL="0" lvl="8" indent="0" algn="r">
              <a:spcBef>
                <a:spcPts val="0"/>
              </a:spcBef>
              <a:buNone/>
              <a:defRPr sz="1100" b="0" i="0" u="none" strike="noStrike" cap="none">
                <a:solidFill>
                  <a:schemeClr val="dk2"/>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Google Shape;21;p23"/>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lvl1pPr lvl="0" algn="l">
              <a:spcBef>
                <a:spcPts val="0"/>
              </a:spcBef>
              <a:spcAft>
                <a:spcPts val="0"/>
              </a:spcAft>
              <a:buClr>
                <a:srgbClr val="FEF7F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3"/>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lvl1pPr marL="457200" lvl="0" indent="-312039" algn="l">
              <a:spcBef>
                <a:spcPts val="600"/>
              </a:spcBef>
              <a:spcAft>
                <a:spcPts val="0"/>
              </a:spcAft>
              <a:buSzPts val="1314"/>
              <a:buChar char="⦿"/>
              <a:defRPr/>
            </a:lvl1pPr>
            <a:lvl2pPr marL="914400" lvl="1" indent="-320040" algn="l">
              <a:spcBef>
                <a:spcPts val="500"/>
              </a:spcBef>
              <a:spcAft>
                <a:spcPts val="0"/>
              </a:spcAft>
              <a:buSzPts val="1440"/>
              <a:buChar char="◼"/>
              <a:defRPr/>
            </a:lvl2pPr>
            <a:lvl3pPr marL="1371600" lvl="2" indent="-297180" algn="l">
              <a:spcBef>
                <a:spcPts val="400"/>
              </a:spcBef>
              <a:spcAft>
                <a:spcPts val="0"/>
              </a:spcAft>
              <a:buSzPts val="1080"/>
              <a:buChar char="🞆"/>
              <a:defRPr/>
            </a:lvl3pPr>
            <a:lvl4pPr marL="1828800" lvl="3" indent="-320039" algn="l">
              <a:spcBef>
                <a:spcPts val="360"/>
              </a:spcBef>
              <a:spcAft>
                <a:spcPts val="0"/>
              </a:spcAft>
              <a:buSzPts val="1440"/>
              <a:buChar char="⚫"/>
              <a:defRPr/>
            </a:lvl4pPr>
            <a:lvl5pPr marL="2286000" lvl="4" indent="-308610" algn="l">
              <a:spcBef>
                <a:spcPts val="400"/>
              </a:spcBef>
              <a:spcAft>
                <a:spcPts val="0"/>
              </a:spcAft>
              <a:buSzPts val="1260"/>
              <a:buChar char="◉"/>
              <a:defRPr/>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23" name="Google Shape;23;p23"/>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3"/>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3"/>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6"/>
        <p:cNvGrpSpPr/>
        <p:nvPr/>
      </p:nvGrpSpPr>
      <p:grpSpPr>
        <a:xfrm>
          <a:off x="0" y="0"/>
          <a:ext cx="0" cy="0"/>
          <a:chOff x="0" y="0"/>
          <a:chExt cx="0" cy="0"/>
        </a:xfrm>
      </p:grpSpPr>
      <p:sp>
        <p:nvSpPr>
          <p:cNvPr id="27" name="Google Shape;27;p24"/>
          <p:cNvSpPr txBox="1">
            <a:spLocks noGrp="1"/>
          </p:cNvSpPr>
          <p:nvPr>
            <p:ph type="title"/>
          </p:nvPr>
        </p:nvSpPr>
        <p:spPr>
          <a:xfrm>
            <a:off x="1066800" y="2821837"/>
            <a:ext cx="6255488" cy="1362075"/>
          </a:xfrm>
          <a:prstGeom prst="rect">
            <a:avLst/>
          </a:prstGeom>
          <a:noFill/>
          <a:ln>
            <a:noFill/>
          </a:ln>
        </p:spPr>
        <p:txBody>
          <a:bodyPr spcFirstLastPara="1" wrap="square" lIns="45700" tIns="0" rIns="45700" bIns="0" anchor="t" anchorCtr="0">
            <a:normAutofit/>
          </a:bodyPr>
          <a:lstStyle>
            <a:lvl1pPr lvl="0" algn="r">
              <a:spcBef>
                <a:spcPts val="0"/>
              </a:spcBef>
              <a:spcAft>
                <a:spcPts val="0"/>
              </a:spcAft>
              <a:buClr>
                <a:srgbClr val="FEF7F0"/>
              </a:buClr>
              <a:buSzPts val="4200"/>
              <a:buFont typeface="Trebuchet MS"/>
              <a:buNone/>
              <a:defRPr sz="42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4"/>
          <p:cNvSpPr txBox="1">
            <a:spLocks noGrp="1"/>
          </p:cNvSpPr>
          <p:nvPr>
            <p:ph type="body" idx="1"/>
          </p:nvPr>
        </p:nvSpPr>
        <p:spPr>
          <a:xfrm>
            <a:off x="1066800" y="1905000"/>
            <a:ext cx="6255488" cy="743507"/>
          </a:xfrm>
          <a:prstGeom prst="rect">
            <a:avLst/>
          </a:prstGeom>
          <a:noFill/>
          <a:ln>
            <a:noFill/>
          </a:ln>
        </p:spPr>
        <p:txBody>
          <a:bodyPr spcFirstLastPara="1" wrap="square" lIns="91425" tIns="45700" rIns="91425" bIns="45700" anchor="b" anchorCtr="0">
            <a:normAutofit/>
          </a:bodyPr>
          <a:lstStyle>
            <a:lvl1pPr marL="457200" lvl="0" indent="-228600" algn="r">
              <a:spcBef>
                <a:spcPts val="600"/>
              </a:spcBef>
              <a:spcAft>
                <a:spcPts val="0"/>
              </a:spcAft>
              <a:buSzPts val="1460"/>
              <a:buNone/>
              <a:defRPr sz="2000">
                <a:solidFill>
                  <a:schemeClr val="dk1"/>
                </a:solidFill>
              </a:defRPr>
            </a:lvl1pPr>
            <a:lvl2pPr marL="914400" lvl="1" indent="-228600" algn="l">
              <a:spcBef>
                <a:spcPts val="500"/>
              </a:spcBef>
              <a:spcAft>
                <a:spcPts val="0"/>
              </a:spcAft>
              <a:buSzPts val="1440"/>
              <a:buNone/>
              <a:defRPr sz="1800">
                <a:solidFill>
                  <a:srgbClr val="888888"/>
                </a:solidFill>
              </a:defRPr>
            </a:lvl2pPr>
            <a:lvl3pPr marL="1371600" lvl="2" indent="-228600" algn="l">
              <a:spcBef>
                <a:spcPts val="400"/>
              </a:spcBef>
              <a:spcAft>
                <a:spcPts val="0"/>
              </a:spcAft>
              <a:buSzPts val="960"/>
              <a:buNone/>
              <a:defRPr sz="1600">
                <a:solidFill>
                  <a:srgbClr val="888888"/>
                </a:solidFill>
              </a:defRPr>
            </a:lvl3pPr>
            <a:lvl4pPr marL="1828800" lvl="3" indent="-228600" algn="l">
              <a:spcBef>
                <a:spcPts val="280"/>
              </a:spcBef>
              <a:spcAft>
                <a:spcPts val="0"/>
              </a:spcAft>
              <a:buSzPts val="1120"/>
              <a:buNone/>
              <a:defRPr sz="1400">
                <a:solidFill>
                  <a:srgbClr val="888888"/>
                </a:solidFill>
              </a:defRPr>
            </a:lvl4pPr>
            <a:lvl5pPr marL="2286000" lvl="4" indent="-228600" algn="l">
              <a:spcBef>
                <a:spcPts val="400"/>
              </a:spcBef>
              <a:spcAft>
                <a:spcPts val="0"/>
              </a:spcAft>
              <a:buSzPts val="980"/>
              <a:buNone/>
              <a:defRPr sz="1400">
                <a:solidFill>
                  <a:srgbClr val="888888"/>
                </a:solidFill>
              </a:defRPr>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29" name="Google Shape;29;p24"/>
          <p:cNvSpPr txBox="1">
            <a:spLocks noGrp="1"/>
          </p:cNvSpPr>
          <p:nvPr>
            <p:ph type="dt" idx="10"/>
          </p:nvPr>
        </p:nvSpPr>
        <p:spPr>
          <a:xfrm>
            <a:off x="4724238" y="6556810"/>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4"/>
          <p:cNvSpPr txBox="1">
            <a:spLocks noGrp="1"/>
          </p:cNvSpPr>
          <p:nvPr>
            <p:ph type="ftr" idx="11"/>
          </p:nvPr>
        </p:nvSpPr>
        <p:spPr>
          <a:xfrm>
            <a:off x="1735358" y="6556810"/>
            <a:ext cx="2895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4"/>
          <p:cNvSpPr txBox="1">
            <a:spLocks noGrp="1"/>
          </p:cNvSpPr>
          <p:nvPr>
            <p:ph type="sldNum" idx="12"/>
          </p:nvPr>
        </p:nvSpPr>
        <p:spPr>
          <a:xfrm>
            <a:off x="6733952" y="6555112"/>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2"/>
        <p:cNvGrpSpPr/>
        <p:nvPr/>
      </p:nvGrpSpPr>
      <p:grpSpPr>
        <a:xfrm>
          <a:off x="0" y="0"/>
          <a:ext cx="0" cy="0"/>
          <a:chOff x="0" y="0"/>
          <a:chExt cx="0" cy="0"/>
        </a:xfrm>
      </p:grpSpPr>
      <p:sp>
        <p:nvSpPr>
          <p:cNvPr id="33" name="Google Shape;33;p25"/>
          <p:cNvSpPr txBox="1">
            <a:spLocks noGrp="1"/>
          </p:cNvSpPr>
          <p:nvPr>
            <p:ph type="title"/>
          </p:nvPr>
        </p:nvSpPr>
        <p:spPr>
          <a:xfrm>
            <a:off x="457200" y="320040"/>
            <a:ext cx="7242048" cy="1143000"/>
          </a:xfrm>
          <a:prstGeom prst="rect">
            <a:avLst/>
          </a:prstGeom>
          <a:noFill/>
          <a:ln>
            <a:noFill/>
          </a:ln>
        </p:spPr>
        <p:txBody>
          <a:bodyPr spcFirstLastPara="1" wrap="square" lIns="45700" tIns="0" rIns="45700" bIns="0" anchor="b" anchorCtr="0">
            <a:normAutofit/>
          </a:bodyPr>
          <a:lstStyle>
            <a:lvl1pPr lvl="0" algn="l">
              <a:spcBef>
                <a:spcPts val="0"/>
              </a:spcBef>
              <a:spcAft>
                <a:spcPts val="0"/>
              </a:spcAft>
              <a:buClr>
                <a:srgbClr val="FEF7F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25"/>
          <p:cNvSpPr txBox="1">
            <a:spLocks noGrp="1"/>
          </p:cNvSpPr>
          <p:nvPr>
            <p:ph type="body" idx="1"/>
          </p:nvPr>
        </p:nvSpPr>
        <p:spPr>
          <a:xfrm>
            <a:off x="457200" y="1600200"/>
            <a:ext cx="3520440" cy="4525963"/>
          </a:xfrm>
          <a:prstGeom prst="rect">
            <a:avLst/>
          </a:prstGeom>
          <a:noFill/>
          <a:ln>
            <a:noFill/>
          </a:ln>
        </p:spPr>
        <p:txBody>
          <a:bodyPr spcFirstLastPara="1" wrap="square" lIns="91425" tIns="45700" rIns="91425" bIns="45700" anchor="t" anchorCtr="0">
            <a:normAutofit/>
          </a:bodyPr>
          <a:lstStyle>
            <a:lvl1pPr marL="457200" lvl="0" indent="-358394" algn="l">
              <a:spcBef>
                <a:spcPts val="600"/>
              </a:spcBef>
              <a:spcAft>
                <a:spcPts val="0"/>
              </a:spcAft>
              <a:buSzPts val="2044"/>
              <a:buChar char="⦿"/>
              <a:defRPr sz="2800"/>
            </a:lvl1pPr>
            <a:lvl2pPr marL="914400" lvl="1" indent="-350519" algn="l">
              <a:spcBef>
                <a:spcPts val="500"/>
              </a:spcBef>
              <a:spcAft>
                <a:spcPts val="0"/>
              </a:spcAft>
              <a:buSzPts val="1920"/>
              <a:buChar char="◼"/>
              <a:defRPr sz="2400"/>
            </a:lvl2pPr>
            <a:lvl3pPr marL="1371600" lvl="2" indent="-304800" algn="l">
              <a:spcBef>
                <a:spcPts val="400"/>
              </a:spcBef>
              <a:spcAft>
                <a:spcPts val="0"/>
              </a:spcAft>
              <a:buSzPts val="1200"/>
              <a:buChar char="🞆"/>
              <a:defRPr sz="2000"/>
            </a:lvl3pPr>
            <a:lvl4pPr marL="1828800" lvl="3" indent="-320039" algn="l">
              <a:spcBef>
                <a:spcPts val="360"/>
              </a:spcBef>
              <a:spcAft>
                <a:spcPts val="0"/>
              </a:spcAft>
              <a:buSzPts val="1440"/>
              <a:buChar char="⚫"/>
              <a:defRPr sz="1800"/>
            </a:lvl4pPr>
            <a:lvl5pPr marL="2286000" lvl="4" indent="-308610" algn="l">
              <a:spcBef>
                <a:spcPts val="400"/>
              </a:spcBef>
              <a:spcAft>
                <a:spcPts val="0"/>
              </a:spcAft>
              <a:buSzPts val="1260"/>
              <a:buChar char="◉"/>
              <a:defRPr sz="1800"/>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5" name="Google Shape;35;p25"/>
          <p:cNvSpPr txBox="1">
            <a:spLocks noGrp="1"/>
          </p:cNvSpPr>
          <p:nvPr>
            <p:ph type="body" idx="2"/>
          </p:nvPr>
        </p:nvSpPr>
        <p:spPr>
          <a:xfrm>
            <a:off x="4178808" y="1600200"/>
            <a:ext cx="3520440" cy="4525963"/>
          </a:xfrm>
          <a:prstGeom prst="rect">
            <a:avLst/>
          </a:prstGeom>
          <a:noFill/>
          <a:ln>
            <a:noFill/>
          </a:ln>
        </p:spPr>
        <p:txBody>
          <a:bodyPr spcFirstLastPara="1" wrap="square" lIns="91425" tIns="45700" rIns="91425" bIns="45700" anchor="t" anchorCtr="0">
            <a:normAutofit/>
          </a:bodyPr>
          <a:lstStyle>
            <a:lvl1pPr marL="457200" lvl="0" indent="-358394" algn="l">
              <a:spcBef>
                <a:spcPts val="600"/>
              </a:spcBef>
              <a:spcAft>
                <a:spcPts val="0"/>
              </a:spcAft>
              <a:buSzPts val="2044"/>
              <a:buChar char="⦿"/>
              <a:defRPr sz="2800"/>
            </a:lvl1pPr>
            <a:lvl2pPr marL="914400" lvl="1" indent="-350519" algn="l">
              <a:spcBef>
                <a:spcPts val="500"/>
              </a:spcBef>
              <a:spcAft>
                <a:spcPts val="0"/>
              </a:spcAft>
              <a:buSzPts val="1920"/>
              <a:buChar char="◼"/>
              <a:defRPr sz="2400"/>
            </a:lvl2pPr>
            <a:lvl3pPr marL="1371600" lvl="2" indent="-304800" algn="l">
              <a:spcBef>
                <a:spcPts val="400"/>
              </a:spcBef>
              <a:spcAft>
                <a:spcPts val="0"/>
              </a:spcAft>
              <a:buSzPts val="1200"/>
              <a:buChar char="🞆"/>
              <a:defRPr sz="2000"/>
            </a:lvl3pPr>
            <a:lvl4pPr marL="1828800" lvl="3" indent="-320039" algn="l">
              <a:spcBef>
                <a:spcPts val="360"/>
              </a:spcBef>
              <a:spcAft>
                <a:spcPts val="0"/>
              </a:spcAft>
              <a:buSzPts val="1440"/>
              <a:buChar char="⚫"/>
              <a:defRPr sz="1800"/>
            </a:lvl4pPr>
            <a:lvl5pPr marL="2286000" lvl="4" indent="-308610" algn="l">
              <a:spcBef>
                <a:spcPts val="400"/>
              </a:spcBef>
              <a:spcAft>
                <a:spcPts val="0"/>
              </a:spcAft>
              <a:buSzPts val="1260"/>
              <a:buChar char="◉"/>
              <a:defRPr sz="1800"/>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6" name="Google Shape;36;p25"/>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25"/>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5"/>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9"/>
        <p:cNvGrpSpPr/>
        <p:nvPr/>
      </p:nvGrpSpPr>
      <p:grpSpPr>
        <a:xfrm>
          <a:off x="0" y="0"/>
          <a:ext cx="0" cy="0"/>
          <a:chOff x="0" y="0"/>
          <a:chExt cx="0" cy="0"/>
        </a:xfrm>
      </p:grpSpPr>
      <p:sp>
        <p:nvSpPr>
          <p:cNvPr id="40" name="Google Shape;40;p26"/>
          <p:cNvSpPr txBox="1">
            <a:spLocks noGrp="1"/>
          </p:cNvSpPr>
          <p:nvPr>
            <p:ph type="title"/>
          </p:nvPr>
        </p:nvSpPr>
        <p:spPr>
          <a:xfrm>
            <a:off x="457200" y="320040"/>
            <a:ext cx="7242048" cy="1143000"/>
          </a:xfrm>
          <a:prstGeom prst="rect">
            <a:avLst/>
          </a:prstGeom>
          <a:noFill/>
          <a:ln>
            <a:noFill/>
          </a:ln>
        </p:spPr>
        <p:txBody>
          <a:bodyPr spcFirstLastPara="1" wrap="square" lIns="45700" tIns="0" rIns="45700" bIns="0" anchor="b" anchorCtr="0">
            <a:normAutofit/>
          </a:bodyPr>
          <a:lstStyle>
            <a:lvl1pPr lvl="0" algn="l">
              <a:spcBef>
                <a:spcPts val="0"/>
              </a:spcBef>
              <a:spcAft>
                <a:spcPts val="0"/>
              </a:spcAft>
              <a:buClr>
                <a:srgbClr val="FEF7F0"/>
              </a:buClr>
              <a:buSzPts val="3800"/>
              <a:buFont typeface="Trebuchet M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26"/>
          <p:cNvSpPr txBox="1">
            <a:spLocks noGrp="1"/>
          </p:cNvSpPr>
          <p:nvPr>
            <p:ph type="body" idx="1"/>
          </p:nvPr>
        </p:nvSpPr>
        <p:spPr>
          <a:xfrm>
            <a:off x="457200" y="5867400"/>
            <a:ext cx="3520440" cy="457200"/>
          </a:xfrm>
          <a:prstGeom prst="rect">
            <a:avLst/>
          </a:prstGeom>
          <a:noFill/>
          <a:ln w="12700" cap="flat" cmpd="sng">
            <a:solidFill>
              <a:schemeClr val="dk2"/>
            </a:solidFill>
            <a:prstDash val="solid"/>
            <a:round/>
            <a:headEnd type="none" w="sm" len="sm"/>
            <a:tailEnd type="none" w="sm" len="sm"/>
          </a:ln>
        </p:spPr>
        <p:txBody>
          <a:bodyPr spcFirstLastPara="1" wrap="square" lIns="91425" tIns="45700" rIns="91425" bIns="45700" anchor="ctr" anchorCtr="0">
            <a:normAutofit/>
          </a:bodyPr>
          <a:lstStyle>
            <a:lvl1pPr marL="457200" lvl="0" indent="-228600" algn="ctr">
              <a:spcBef>
                <a:spcPts val="600"/>
              </a:spcBef>
              <a:spcAft>
                <a:spcPts val="0"/>
              </a:spcAft>
              <a:buSzPts val="1314"/>
              <a:buNone/>
              <a:defRPr sz="1800" b="1">
                <a:solidFill>
                  <a:schemeClr val="dk2"/>
                </a:solidFill>
                <a:latin typeface="Trebuchet MS"/>
                <a:ea typeface="Trebuchet MS"/>
                <a:cs typeface="Trebuchet MS"/>
                <a:sym typeface="Trebuchet MS"/>
              </a:defRPr>
            </a:lvl1pPr>
            <a:lvl2pPr marL="914400" lvl="1" indent="-228600" algn="l">
              <a:spcBef>
                <a:spcPts val="500"/>
              </a:spcBef>
              <a:spcAft>
                <a:spcPts val="0"/>
              </a:spcAft>
              <a:buSzPts val="1600"/>
              <a:buNone/>
              <a:defRPr sz="2000" b="1">
                <a:solidFill>
                  <a:schemeClr val="lt1"/>
                </a:solidFill>
                <a:latin typeface="Trebuchet MS"/>
                <a:ea typeface="Trebuchet MS"/>
                <a:cs typeface="Trebuchet MS"/>
                <a:sym typeface="Trebuchet MS"/>
              </a:defRPr>
            </a:lvl2pPr>
            <a:lvl3pPr marL="1371600" lvl="2" indent="-228600" algn="l">
              <a:spcBef>
                <a:spcPts val="400"/>
              </a:spcBef>
              <a:spcAft>
                <a:spcPts val="0"/>
              </a:spcAft>
              <a:buSzPts val="1080"/>
              <a:buNone/>
              <a:defRPr sz="1800" b="1">
                <a:solidFill>
                  <a:schemeClr val="lt1"/>
                </a:solidFill>
                <a:latin typeface="Trebuchet MS"/>
                <a:ea typeface="Trebuchet MS"/>
                <a:cs typeface="Trebuchet MS"/>
                <a:sym typeface="Trebuchet MS"/>
              </a:defRPr>
            </a:lvl3pPr>
            <a:lvl4pPr marL="1828800" lvl="3" indent="-228600" algn="l">
              <a:spcBef>
                <a:spcPts val="320"/>
              </a:spcBef>
              <a:spcAft>
                <a:spcPts val="0"/>
              </a:spcAft>
              <a:buSzPts val="1280"/>
              <a:buNone/>
              <a:defRPr sz="1600" b="1">
                <a:solidFill>
                  <a:schemeClr val="lt1"/>
                </a:solidFill>
                <a:latin typeface="Trebuchet MS"/>
                <a:ea typeface="Trebuchet MS"/>
                <a:cs typeface="Trebuchet MS"/>
                <a:sym typeface="Trebuchet MS"/>
              </a:defRPr>
            </a:lvl4pPr>
            <a:lvl5pPr marL="2286000" lvl="4" indent="-228600" algn="l">
              <a:spcBef>
                <a:spcPts val="400"/>
              </a:spcBef>
              <a:spcAft>
                <a:spcPts val="0"/>
              </a:spcAft>
              <a:buSzPts val="1120"/>
              <a:buNone/>
              <a:defRPr sz="1600" b="1">
                <a:solidFill>
                  <a:schemeClr val="lt1"/>
                </a:solidFill>
                <a:latin typeface="Trebuchet MS"/>
                <a:ea typeface="Trebuchet MS"/>
                <a:cs typeface="Trebuchet MS"/>
                <a:sym typeface="Trebuchet MS"/>
              </a:defRPr>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2" name="Google Shape;42;p26"/>
          <p:cNvSpPr txBox="1">
            <a:spLocks noGrp="1"/>
          </p:cNvSpPr>
          <p:nvPr>
            <p:ph type="body" idx="2"/>
          </p:nvPr>
        </p:nvSpPr>
        <p:spPr>
          <a:xfrm>
            <a:off x="4178808" y="5867400"/>
            <a:ext cx="3520440" cy="457200"/>
          </a:xfrm>
          <a:prstGeom prst="rect">
            <a:avLst/>
          </a:prstGeom>
          <a:noFill/>
          <a:ln w="12700" cap="flat" cmpd="sng">
            <a:solidFill>
              <a:schemeClr val="dk2"/>
            </a:solidFill>
            <a:prstDash val="solid"/>
            <a:round/>
            <a:headEnd type="none" w="sm" len="sm"/>
            <a:tailEnd type="none" w="sm" len="sm"/>
          </a:ln>
        </p:spPr>
        <p:txBody>
          <a:bodyPr spcFirstLastPara="1" wrap="square" lIns="91425" tIns="45700" rIns="91425" bIns="45700" anchor="ctr" anchorCtr="0">
            <a:normAutofit/>
          </a:bodyPr>
          <a:lstStyle>
            <a:lvl1pPr marL="457200" lvl="0" indent="-228600" algn="ctr">
              <a:spcBef>
                <a:spcPts val="600"/>
              </a:spcBef>
              <a:spcAft>
                <a:spcPts val="0"/>
              </a:spcAft>
              <a:buSzPts val="1314"/>
              <a:buNone/>
              <a:defRPr sz="1800" b="1">
                <a:solidFill>
                  <a:schemeClr val="dk2"/>
                </a:solidFill>
                <a:latin typeface="Trebuchet MS"/>
                <a:ea typeface="Trebuchet MS"/>
                <a:cs typeface="Trebuchet MS"/>
                <a:sym typeface="Trebuchet MS"/>
              </a:defRPr>
            </a:lvl1pPr>
            <a:lvl2pPr marL="914400" lvl="1" indent="-228600" algn="l">
              <a:spcBef>
                <a:spcPts val="500"/>
              </a:spcBef>
              <a:spcAft>
                <a:spcPts val="0"/>
              </a:spcAft>
              <a:buSzPts val="1600"/>
              <a:buNone/>
              <a:defRPr sz="2000" b="1">
                <a:solidFill>
                  <a:schemeClr val="lt1"/>
                </a:solidFill>
                <a:latin typeface="Trebuchet MS"/>
                <a:ea typeface="Trebuchet MS"/>
                <a:cs typeface="Trebuchet MS"/>
                <a:sym typeface="Trebuchet MS"/>
              </a:defRPr>
            </a:lvl2pPr>
            <a:lvl3pPr marL="1371600" lvl="2" indent="-228600" algn="l">
              <a:spcBef>
                <a:spcPts val="400"/>
              </a:spcBef>
              <a:spcAft>
                <a:spcPts val="0"/>
              </a:spcAft>
              <a:buSzPts val="1080"/>
              <a:buNone/>
              <a:defRPr sz="1800" b="1">
                <a:solidFill>
                  <a:schemeClr val="lt1"/>
                </a:solidFill>
                <a:latin typeface="Trebuchet MS"/>
                <a:ea typeface="Trebuchet MS"/>
                <a:cs typeface="Trebuchet MS"/>
                <a:sym typeface="Trebuchet MS"/>
              </a:defRPr>
            </a:lvl3pPr>
            <a:lvl4pPr marL="1828800" lvl="3" indent="-228600" algn="l">
              <a:spcBef>
                <a:spcPts val="320"/>
              </a:spcBef>
              <a:spcAft>
                <a:spcPts val="0"/>
              </a:spcAft>
              <a:buSzPts val="1280"/>
              <a:buNone/>
              <a:defRPr sz="1600" b="1">
                <a:solidFill>
                  <a:schemeClr val="lt1"/>
                </a:solidFill>
                <a:latin typeface="Trebuchet MS"/>
                <a:ea typeface="Trebuchet MS"/>
                <a:cs typeface="Trebuchet MS"/>
                <a:sym typeface="Trebuchet MS"/>
              </a:defRPr>
            </a:lvl4pPr>
            <a:lvl5pPr marL="2286000" lvl="4" indent="-228600" algn="l">
              <a:spcBef>
                <a:spcPts val="400"/>
              </a:spcBef>
              <a:spcAft>
                <a:spcPts val="0"/>
              </a:spcAft>
              <a:buSzPts val="1120"/>
              <a:buNone/>
              <a:defRPr sz="1600" b="1">
                <a:solidFill>
                  <a:schemeClr val="lt1"/>
                </a:solidFill>
                <a:latin typeface="Trebuchet MS"/>
                <a:ea typeface="Trebuchet MS"/>
                <a:cs typeface="Trebuchet MS"/>
                <a:sym typeface="Trebuchet MS"/>
              </a:defRPr>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3" name="Google Shape;43;p26"/>
          <p:cNvSpPr txBox="1">
            <a:spLocks noGrp="1"/>
          </p:cNvSpPr>
          <p:nvPr>
            <p:ph type="body" idx="3"/>
          </p:nvPr>
        </p:nvSpPr>
        <p:spPr>
          <a:xfrm>
            <a:off x="457200" y="1711840"/>
            <a:ext cx="3520440" cy="4114800"/>
          </a:xfrm>
          <a:prstGeom prst="rect">
            <a:avLst/>
          </a:prstGeom>
          <a:noFill/>
          <a:ln>
            <a:noFill/>
          </a:ln>
        </p:spPr>
        <p:txBody>
          <a:bodyPr spcFirstLastPara="1" wrap="square" lIns="91425" tIns="45700" rIns="91425" bIns="45700" anchor="t" anchorCtr="0">
            <a:normAutofit/>
          </a:bodyPr>
          <a:lstStyle>
            <a:lvl1pPr marL="457200" lvl="0" indent="-339852" algn="l">
              <a:spcBef>
                <a:spcPts val="600"/>
              </a:spcBef>
              <a:spcAft>
                <a:spcPts val="0"/>
              </a:spcAft>
              <a:buSzPts val="1752"/>
              <a:buChar char="⦿"/>
              <a:defRPr sz="2400"/>
            </a:lvl1pPr>
            <a:lvl2pPr marL="914400" lvl="1" indent="-330200" algn="l">
              <a:spcBef>
                <a:spcPts val="500"/>
              </a:spcBef>
              <a:spcAft>
                <a:spcPts val="0"/>
              </a:spcAft>
              <a:buSzPts val="1600"/>
              <a:buChar char="◼"/>
              <a:defRPr sz="2000"/>
            </a:lvl2pPr>
            <a:lvl3pPr marL="1371600" lvl="2" indent="-297180" algn="l">
              <a:spcBef>
                <a:spcPts val="400"/>
              </a:spcBef>
              <a:spcAft>
                <a:spcPts val="0"/>
              </a:spcAft>
              <a:buSzPts val="1080"/>
              <a:buChar char="🞆"/>
              <a:defRPr sz="1800"/>
            </a:lvl3pPr>
            <a:lvl4pPr marL="1828800" lvl="3" indent="-309880" algn="l">
              <a:spcBef>
                <a:spcPts val="320"/>
              </a:spcBef>
              <a:spcAft>
                <a:spcPts val="0"/>
              </a:spcAft>
              <a:buSzPts val="1280"/>
              <a:buChar char="⚫"/>
              <a:defRPr sz="1600"/>
            </a:lvl4pPr>
            <a:lvl5pPr marL="2286000" lvl="4" indent="-299720" algn="l">
              <a:spcBef>
                <a:spcPts val="400"/>
              </a:spcBef>
              <a:spcAft>
                <a:spcPts val="0"/>
              </a:spcAft>
              <a:buSzPts val="1120"/>
              <a:buChar char="◉"/>
              <a:defRPr sz="1600"/>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4" name="Google Shape;44;p26"/>
          <p:cNvSpPr txBox="1">
            <a:spLocks noGrp="1"/>
          </p:cNvSpPr>
          <p:nvPr>
            <p:ph type="body" idx="4"/>
          </p:nvPr>
        </p:nvSpPr>
        <p:spPr>
          <a:xfrm>
            <a:off x="4178808" y="1711840"/>
            <a:ext cx="3520440" cy="4114800"/>
          </a:xfrm>
          <a:prstGeom prst="rect">
            <a:avLst/>
          </a:prstGeom>
          <a:noFill/>
          <a:ln>
            <a:noFill/>
          </a:ln>
        </p:spPr>
        <p:txBody>
          <a:bodyPr spcFirstLastPara="1" wrap="square" lIns="91425" tIns="45700" rIns="91425" bIns="45700" anchor="t" anchorCtr="0">
            <a:normAutofit/>
          </a:bodyPr>
          <a:lstStyle>
            <a:lvl1pPr marL="457200" lvl="0" indent="-339852" algn="l">
              <a:spcBef>
                <a:spcPts val="600"/>
              </a:spcBef>
              <a:spcAft>
                <a:spcPts val="0"/>
              </a:spcAft>
              <a:buSzPts val="1752"/>
              <a:buChar char="⦿"/>
              <a:defRPr sz="2400"/>
            </a:lvl1pPr>
            <a:lvl2pPr marL="914400" lvl="1" indent="-330200" algn="l">
              <a:spcBef>
                <a:spcPts val="500"/>
              </a:spcBef>
              <a:spcAft>
                <a:spcPts val="0"/>
              </a:spcAft>
              <a:buSzPts val="1600"/>
              <a:buChar char="◼"/>
              <a:defRPr sz="2000"/>
            </a:lvl2pPr>
            <a:lvl3pPr marL="1371600" lvl="2" indent="-297180" algn="l">
              <a:spcBef>
                <a:spcPts val="400"/>
              </a:spcBef>
              <a:spcAft>
                <a:spcPts val="0"/>
              </a:spcAft>
              <a:buSzPts val="1080"/>
              <a:buChar char="🞆"/>
              <a:defRPr sz="1800"/>
            </a:lvl3pPr>
            <a:lvl4pPr marL="1828800" lvl="3" indent="-309880" algn="l">
              <a:spcBef>
                <a:spcPts val="320"/>
              </a:spcBef>
              <a:spcAft>
                <a:spcPts val="0"/>
              </a:spcAft>
              <a:buSzPts val="1280"/>
              <a:buChar char="⚫"/>
              <a:defRPr sz="1600"/>
            </a:lvl4pPr>
            <a:lvl5pPr marL="2286000" lvl="4" indent="-299720" algn="l">
              <a:spcBef>
                <a:spcPts val="400"/>
              </a:spcBef>
              <a:spcAft>
                <a:spcPts val="0"/>
              </a:spcAft>
              <a:buSzPts val="1120"/>
              <a:buChar char="◉"/>
              <a:defRPr sz="1600"/>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5" name="Google Shape;45;p26"/>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26"/>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6"/>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8"/>
        <p:cNvGrpSpPr/>
        <p:nvPr/>
      </p:nvGrpSpPr>
      <p:grpSpPr>
        <a:xfrm>
          <a:off x="0" y="0"/>
          <a:ext cx="0" cy="0"/>
          <a:chOff x="0" y="0"/>
          <a:chExt cx="0" cy="0"/>
        </a:xfrm>
      </p:grpSpPr>
      <p:sp>
        <p:nvSpPr>
          <p:cNvPr id="49" name="Google Shape;49;p27"/>
          <p:cNvSpPr txBox="1">
            <a:spLocks noGrp="1"/>
          </p:cNvSpPr>
          <p:nvPr>
            <p:ph type="title"/>
          </p:nvPr>
        </p:nvSpPr>
        <p:spPr>
          <a:xfrm>
            <a:off x="457200" y="320040"/>
            <a:ext cx="7242048" cy="1143000"/>
          </a:xfrm>
          <a:prstGeom prst="rect">
            <a:avLst/>
          </a:prstGeom>
          <a:noFill/>
          <a:ln>
            <a:noFill/>
          </a:ln>
        </p:spPr>
        <p:txBody>
          <a:bodyPr spcFirstLastPara="1" wrap="square" lIns="45700" tIns="0" rIns="45700" bIns="0" anchor="b" anchorCtr="0">
            <a:normAutofit/>
          </a:bodyPr>
          <a:lstStyle>
            <a:lvl1pPr lvl="0" algn="l">
              <a:spcBef>
                <a:spcPts val="0"/>
              </a:spcBef>
              <a:spcAft>
                <a:spcPts val="0"/>
              </a:spcAft>
              <a:buClr>
                <a:srgbClr val="FEF7F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27"/>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7"/>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7"/>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28"/>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28"/>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8"/>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7"/>
        <p:cNvGrpSpPr/>
        <p:nvPr/>
      </p:nvGrpSpPr>
      <p:grpSpPr>
        <a:xfrm>
          <a:off x="0" y="0"/>
          <a:ext cx="0" cy="0"/>
          <a:chOff x="0" y="0"/>
          <a:chExt cx="0" cy="0"/>
        </a:xfrm>
      </p:grpSpPr>
      <p:sp>
        <p:nvSpPr>
          <p:cNvPr id="58" name="Google Shape;58;p29"/>
          <p:cNvSpPr txBox="1">
            <a:spLocks noGrp="1"/>
          </p:cNvSpPr>
          <p:nvPr>
            <p:ph type="title"/>
          </p:nvPr>
        </p:nvSpPr>
        <p:spPr>
          <a:xfrm>
            <a:off x="457200" y="228600"/>
            <a:ext cx="5897880" cy="1173480"/>
          </a:xfrm>
          <a:prstGeom prst="rect">
            <a:avLst/>
          </a:prstGeom>
          <a:noFill/>
          <a:ln>
            <a:noFill/>
          </a:ln>
        </p:spPr>
        <p:txBody>
          <a:bodyPr spcFirstLastPara="1" wrap="square" lIns="45700" tIns="0" rIns="45700" bIns="0" anchor="b" anchorCtr="0">
            <a:normAutofit/>
          </a:bodyPr>
          <a:lstStyle>
            <a:lvl1pPr lvl="0" algn="l">
              <a:spcBef>
                <a:spcPts val="0"/>
              </a:spcBef>
              <a:spcAft>
                <a:spcPts val="0"/>
              </a:spcAft>
              <a:buClr>
                <a:srgbClr val="FEF7F0"/>
              </a:buClr>
              <a:buSzPts val="2400"/>
              <a:buFont typeface="Trebuchet M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9"/>
          <p:cNvSpPr txBox="1">
            <a:spLocks noGrp="1"/>
          </p:cNvSpPr>
          <p:nvPr>
            <p:ph type="body" idx="1"/>
          </p:nvPr>
        </p:nvSpPr>
        <p:spPr>
          <a:xfrm>
            <a:off x="457200" y="1497416"/>
            <a:ext cx="5897880" cy="602512"/>
          </a:xfrm>
          <a:prstGeom prst="rect">
            <a:avLst/>
          </a:prstGeom>
          <a:noFill/>
          <a:ln>
            <a:noFill/>
          </a:ln>
        </p:spPr>
        <p:txBody>
          <a:bodyPr spcFirstLastPara="1" wrap="square" lIns="45700" tIns="0" rIns="0" bIns="0" anchor="t" anchorCtr="0">
            <a:normAutofit/>
          </a:bodyPr>
          <a:lstStyle>
            <a:lvl1pPr marL="457200" lvl="0" indent="-228600" algn="l">
              <a:spcBef>
                <a:spcPts val="0"/>
              </a:spcBef>
              <a:spcAft>
                <a:spcPts val="0"/>
              </a:spcAft>
              <a:buSzPts val="1022"/>
              <a:buNone/>
              <a:defRPr sz="1400"/>
            </a:lvl1pPr>
            <a:lvl2pPr marL="914400" lvl="1" indent="-228600" algn="l">
              <a:spcBef>
                <a:spcPts val="500"/>
              </a:spcBef>
              <a:spcAft>
                <a:spcPts val="0"/>
              </a:spcAft>
              <a:buSzPts val="960"/>
              <a:buNone/>
              <a:defRPr sz="1200"/>
            </a:lvl2pPr>
            <a:lvl3pPr marL="1371600" lvl="2" indent="-228600" algn="l">
              <a:spcBef>
                <a:spcPts val="400"/>
              </a:spcBef>
              <a:spcAft>
                <a:spcPts val="0"/>
              </a:spcAft>
              <a:buSzPts val="600"/>
              <a:buNone/>
              <a:defRPr sz="1000"/>
            </a:lvl3pPr>
            <a:lvl4pPr marL="1828800" lvl="3" indent="-228600" algn="l">
              <a:spcBef>
                <a:spcPts val="180"/>
              </a:spcBef>
              <a:spcAft>
                <a:spcPts val="0"/>
              </a:spcAft>
              <a:buSzPts val="720"/>
              <a:buNone/>
              <a:defRPr sz="900"/>
            </a:lvl4pPr>
            <a:lvl5pPr marL="2286000" lvl="4" indent="-228600" algn="l">
              <a:spcBef>
                <a:spcPts val="400"/>
              </a:spcBef>
              <a:spcAft>
                <a:spcPts val="0"/>
              </a:spcAft>
              <a:buSzPts val="630"/>
              <a:buNone/>
              <a:defRPr sz="900"/>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0" name="Google Shape;60;p29"/>
          <p:cNvSpPr txBox="1">
            <a:spLocks noGrp="1"/>
          </p:cNvSpPr>
          <p:nvPr>
            <p:ph type="body" idx="2"/>
          </p:nvPr>
        </p:nvSpPr>
        <p:spPr>
          <a:xfrm>
            <a:off x="457200" y="2133600"/>
            <a:ext cx="7239000" cy="4371752"/>
          </a:xfrm>
          <a:prstGeom prst="rect">
            <a:avLst/>
          </a:prstGeom>
          <a:noFill/>
          <a:ln>
            <a:noFill/>
          </a:ln>
        </p:spPr>
        <p:txBody>
          <a:bodyPr spcFirstLastPara="1" wrap="square" lIns="91425" tIns="45700" rIns="91425" bIns="45700" anchor="t" anchorCtr="0">
            <a:normAutofit/>
          </a:bodyPr>
          <a:lstStyle>
            <a:lvl1pPr marL="457200" lvl="0" indent="-376936" algn="l">
              <a:spcBef>
                <a:spcPts val="600"/>
              </a:spcBef>
              <a:spcAft>
                <a:spcPts val="0"/>
              </a:spcAft>
              <a:buSzPts val="2336"/>
              <a:buChar char="⦿"/>
              <a:defRPr sz="3200"/>
            </a:lvl1pPr>
            <a:lvl2pPr marL="914400" lvl="1" indent="-370840" algn="l">
              <a:spcBef>
                <a:spcPts val="500"/>
              </a:spcBef>
              <a:spcAft>
                <a:spcPts val="0"/>
              </a:spcAft>
              <a:buSzPts val="2240"/>
              <a:buChar char="◼"/>
              <a:defRPr sz="2800"/>
            </a:lvl2pPr>
            <a:lvl3pPr marL="1371600" lvl="2" indent="-320039" algn="l">
              <a:spcBef>
                <a:spcPts val="400"/>
              </a:spcBef>
              <a:spcAft>
                <a:spcPts val="0"/>
              </a:spcAft>
              <a:buSzPts val="1440"/>
              <a:buChar char="🞆"/>
              <a:defRPr sz="2400"/>
            </a:lvl3pPr>
            <a:lvl4pPr marL="1828800" lvl="3" indent="-330200" algn="l">
              <a:spcBef>
                <a:spcPts val="400"/>
              </a:spcBef>
              <a:spcAft>
                <a:spcPts val="0"/>
              </a:spcAft>
              <a:buSzPts val="1600"/>
              <a:buChar char="⚫"/>
              <a:defRPr sz="2000"/>
            </a:lvl4pPr>
            <a:lvl5pPr marL="2286000" lvl="4" indent="-317500" algn="l">
              <a:spcBef>
                <a:spcPts val="400"/>
              </a:spcBef>
              <a:spcAft>
                <a:spcPts val="0"/>
              </a:spcAft>
              <a:buSzPts val="1400"/>
              <a:buChar char="◉"/>
              <a:defRPr sz="2000"/>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1" name="Google Shape;61;p29"/>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29"/>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9"/>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bg>
      <p:bgPr>
        <a:gradFill>
          <a:gsLst>
            <a:gs pos="0">
              <a:srgbClr val="E965C8"/>
            </a:gs>
            <a:gs pos="100000">
              <a:srgbClr val="80136A"/>
            </a:gs>
          </a:gsLst>
          <a:path path="circle">
            <a:fillToRect l="50000" t="50000" r="50000" b="50000"/>
          </a:path>
          <a:tileRect/>
        </a:gradFill>
        <a:effectLst/>
      </p:bgPr>
    </p:bg>
    <p:spTree>
      <p:nvGrpSpPr>
        <p:cNvPr id="1" name="Shape 64"/>
        <p:cNvGrpSpPr/>
        <p:nvPr/>
      </p:nvGrpSpPr>
      <p:grpSpPr>
        <a:xfrm>
          <a:off x="0" y="0"/>
          <a:ext cx="0" cy="0"/>
          <a:chOff x="0" y="0"/>
          <a:chExt cx="0" cy="0"/>
        </a:xfrm>
      </p:grpSpPr>
      <p:sp>
        <p:nvSpPr>
          <p:cNvPr id="65" name="Google Shape;65;p30"/>
          <p:cNvSpPr/>
          <p:nvPr/>
        </p:nvSpPr>
        <p:spPr>
          <a:xfrm rot="-360000">
            <a:off x="597968" y="1004668"/>
            <a:ext cx="4319527" cy="4312573"/>
          </a:xfrm>
          <a:prstGeom prst="rect">
            <a:avLst/>
          </a:prstGeom>
          <a:solidFill>
            <a:srgbClr val="FAFAFA"/>
          </a:solidFill>
          <a:ln w="9525" cap="rnd" cmpd="sng">
            <a:solidFill>
              <a:srgbClr val="EAEAEA"/>
            </a:solidFill>
            <a:prstDash val="solid"/>
            <a:round/>
            <a:headEnd type="none" w="sm" len="sm"/>
            <a:tailEnd type="none" w="sm" len="sm"/>
          </a:ln>
          <a:effectLst>
            <a:outerShdw blurRad="25000" dist="12700" dir="5400000" algn="t"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66" name="Google Shape;66;p30"/>
          <p:cNvSpPr/>
          <p:nvPr/>
        </p:nvSpPr>
        <p:spPr>
          <a:xfrm rot="-180000">
            <a:off x="596706" y="998816"/>
            <a:ext cx="4319527" cy="4312573"/>
          </a:xfrm>
          <a:prstGeom prst="rect">
            <a:avLst/>
          </a:prstGeom>
          <a:solidFill>
            <a:srgbClr val="FAFAFA"/>
          </a:solidFill>
          <a:ln w="9525" cap="rnd" cmpd="sng">
            <a:solidFill>
              <a:srgbClr val="EAEAEA"/>
            </a:solidFill>
            <a:prstDash val="solid"/>
            <a:round/>
            <a:headEnd type="none" w="sm" len="sm"/>
            <a:tailEnd type="none" w="sm" len="sm"/>
          </a:ln>
          <a:effectLst>
            <a:outerShdw blurRad="28000" dist="12700" dir="54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67" name="Google Shape;67;p30"/>
          <p:cNvSpPr txBox="1">
            <a:spLocks noGrp="1"/>
          </p:cNvSpPr>
          <p:nvPr>
            <p:ph type="title"/>
          </p:nvPr>
        </p:nvSpPr>
        <p:spPr>
          <a:xfrm>
            <a:off x="5389098" y="1143000"/>
            <a:ext cx="3429000" cy="2057400"/>
          </a:xfrm>
          <a:prstGeom prst="rect">
            <a:avLst/>
          </a:prstGeom>
          <a:noFill/>
          <a:ln>
            <a:noFill/>
          </a:ln>
        </p:spPr>
        <p:txBody>
          <a:bodyPr spcFirstLastPara="1" wrap="square" lIns="45700" tIns="0" rIns="45700" bIns="0" anchor="b" anchorCtr="0">
            <a:normAutofit/>
          </a:bodyPr>
          <a:lstStyle>
            <a:lvl1pPr lvl="0" algn="l">
              <a:spcBef>
                <a:spcPts val="0"/>
              </a:spcBef>
              <a:spcAft>
                <a:spcPts val="0"/>
              </a:spcAft>
              <a:buClr>
                <a:srgbClr val="FEF7F0"/>
              </a:buClr>
              <a:buSzPts val="3000"/>
              <a:buFont typeface="Trebuchet MS"/>
              <a:buNone/>
              <a:defRPr sz="3000" b="1">
                <a:solidFill>
                  <a:srgbClr val="FEF7F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30"/>
          <p:cNvSpPr txBox="1">
            <a:spLocks noGrp="1"/>
          </p:cNvSpPr>
          <p:nvPr>
            <p:ph type="body" idx="1"/>
          </p:nvPr>
        </p:nvSpPr>
        <p:spPr>
          <a:xfrm>
            <a:off x="5389098" y="3283634"/>
            <a:ext cx="3429000" cy="1920240"/>
          </a:xfrm>
          <a:prstGeom prst="rect">
            <a:avLst/>
          </a:prstGeom>
          <a:noFill/>
          <a:ln>
            <a:noFill/>
          </a:ln>
        </p:spPr>
        <p:txBody>
          <a:bodyPr spcFirstLastPara="1" wrap="square" lIns="82275" tIns="0" rIns="0" bIns="0" anchor="t" anchorCtr="0">
            <a:normAutofit/>
          </a:bodyPr>
          <a:lstStyle>
            <a:lvl1pPr marL="457200" lvl="0" indent="-228600" algn="l">
              <a:lnSpc>
                <a:spcPct val="100000"/>
              </a:lnSpc>
              <a:spcBef>
                <a:spcPts val="0"/>
              </a:spcBef>
              <a:spcAft>
                <a:spcPts val="0"/>
              </a:spcAft>
              <a:buSzPts val="1022"/>
              <a:buFont typeface="Trebuchet MS"/>
              <a:buNone/>
              <a:defRPr sz="1400">
                <a:solidFill>
                  <a:schemeClr val="lt1"/>
                </a:solidFill>
              </a:defRPr>
            </a:lvl1pPr>
            <a:lvl2pPr marL="914400" lvl="1" indent="-289560" algn="l">
              <a:spcBef>
                <a:spcPts val="500"/>
              </a:spcBef>
              <a:spcAft>
                <a:spcPts val="0"/>
              </a:spcAft>
              <a:buSzPts val="960"/>
              <a:buChar char="◼"/>
              <a:defRPr sz="1200"/>
            </a:lvl2pPr>
            <a:lvl3pPr marL="1371600" lvl="2" indent="-266700" algn="l">
              <a:spcBef>
                <a:spcPts val="400"/>
              </a:spcBef>
              <a:spcAft>
                <a:spcPts val="0"/>
              </a:spcAft>
              <a:buSzPts val="600"/>
              <a:buChar char="🞆"/>
              <a:defRPr sz="1000"/>
            </a:lvl3pPr>
            <a:lvl4pPr marL="1828800" lvl="3" indent="-274319" algn="l">
              <a:spcBef>
                <a:spcPts val="180"/>
              </a:spcBef>
              <a:spcAft>
                <a:spcPts val="0"/>
              </a:spcAft>
              <a:buSzPts val="720"/>
              <a:buChar char="⚫"/>
              <a:defRPr sz="900"/>
            </a:lvl4pPr>
            <a:lvl5pPr marL="2286000" lvl="4" indent="-268604" algn="l">
              <a:spcBef>
                <a:spcPts val="400"/>
              </a:spcBef>
              <a:spcAft>
                <a:spcPts val="0"/>
              </a:spcAft>
              <a:buSzPts val="630"/>
              <a:buChar char="◉"/>
              <a:defRPr sz="900"/>
            </a:lvl5pPr>
            <a:lvl6pPr marL="2743200" lvl="5" indent="-320039" algn="l">
              <a:spcBef>
                <a:spcPts val="40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0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9" name="Google Shape;69;p30"/>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30"/>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30"/>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
        <p:nvSpPr>
          <p:cNvPr id="72" name="Google Shape;72;p30"/>
          <p:cNvSpPr>
            <a:spLocks noGrp="1"/>
          </p:cNvSpPr>
          <p:nvPr>
            <p:ph type="pic" idx="2"/>
          </p:nvPr>
        </p:nvSpPr>
        <p:spPr>
          <a:xfrm>
            <a:off x="663682" y="1041002"/>
            <a:ext cx="4206240" cy="4206240"/>
          </a:xfrm>
          <a:prstGeom prst="rect">
            <a:avLst/>
          </a:prstGeom>
          <a:solidFill>
            <a:srgbClr val="812D70"/>
          </a:solidFill>
          <a:ln w="107950" cap="flat" cmpd="sng">
            <a:solidFill>
              <a:srgbClr val="FFFFFF"/>
            </a:solidFill>
            <a:prstDash val="solid"/>
            <a:miter lim="800000"/>
            <a:headEnd type="none" w="sm" len="sm"/>
            <a:tailEnd type="none" w="sm" len="sm"/>
          </a:ln>
          <a:effectLst>
            <a:outerShdw blurRad="44450" dist="3810" dir="5400000" algn="tl" rotWithShape="0">
              <a:srgbClr val="000000">
                <a:alpha val="60000"/>
              </a:srgbClr>
            </a:outerShdw>
          </a:effectLst>
        </p:spPr>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1"/>
          <p:cNvSpPr/>
          <p:nvPr/>
        </p:nvSpPr>
        <p:spPr>
          <a:xfrm flipH="1">
            <a:off x="8153400" y="0"/>
            <a:ext cx="990600" cy="6858000"/>
          </a:xfrm>
          <a:prstGeom prst="rect">
            <a:avLst/>
          </a:prstGeom>
          <a:blipFill rotWithShape="1">
            <a:blip r:embed="rId13">
              <a:alphaModFix amt="43000"/>
            </a:blip>
            <a:tile tx="0" ty="0" sx="50000" sy="50000" flip="none" algn="tl"/>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rebuchet MS"/>
              <a:ea typeface="Trebuchet MS"/>
              <a:cs typeface="Trebuchet MS"/>
              <a:sym typeface="Trebuchet MS"/>
            </a:endParaRPr>
          </a:p>
        </p:txBody>
      </p:sp>
      <p:sp>
        <p:nvSpPr>
          <p:cNvPr id="7" name="Google Shape;7;p21"/>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lvl1pPr marR="0" lvl="0" algn="l" rtl="0">
              <a:spcBef>
                <a:spcPts val="0"/>
              </a:spcBef>
              <a:spcAft>
                <a:spcPts val="0"/>
              </a:spcAft>
              <a:buClr>
                <a:srgbClr val="FEF7F0"/>
              </a:buClr>
              <a:buSzPts val="3800"/>
              <a:buFont typeface="Trebuchet MS"/>
              <a:buNone/>
              <a:defRPr sz="3800" b="1" i="0" u="none" strike="noStrike" cap="none">
                <a:solidFill>
                  <a:srgbClr val="FEF7F0"/>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21"/>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lvl1pPr marL="457200" marR="0" lvl="0" indent="-349123" algn="l" rtl="0">
              <a:spcBef>
                <a:spcPts val="600"/>
              </a:spcBef>
              <a:spcAft>
                <a:spcPts val="0"/>
              </a:spcAft>
              <a:buClr>
                <a:schemeClr val="dk2"/>
              </a:buClr>
              <a:buSzPts val="1898"/>
              <a:buFont typeface="Noto Sans Symbols"/>
              <a:buChar char="⦿"/>
              <a:defRPr sz="2600" b="0" i="0" u="none" strike="noStrike" cap="none">
                <a:solidFill>
                  <a:schemeClr val="dk1"/>
                </a:solidFill>
                <a:latin typeface="Trebuchet MS"/>
                <a:ea typeface="Trebuchet MS"/>
                <a:cs typeface="Trebuchet MS"/>
                <a:sym typeface="Trebuchet MS"/>
              </a:defRPr>
            </a:lvl1pPr>
            <a:lvl2pPr marL="914400" marR="0" lvl="1" indent="-345440" algn="l" rtl="0">
              <a:spcBef>
                <a:spcPts val="500"/>
              </a:spcBef>
              <a:spcAft>
                <a:spcPts val="0"/>
              </a:spcAft>
              <a:buClr>
                <a:schemeClr val="accent4"/>
              </a:buClr>
              <a:buSzPts val="1840"/>
              <a:buFont typeface="Noto Sans Symbols"/>
              <a:buChar char="◼"/>
              <a:defRPr sz="2300" b="0" i="0" u="none" strike="noStrike" cap="none">
                <a:solidFill>
                  <a:srgbClr val="6C6C6C"/>
                </a:solidFill>
                <a:latin typeface="Trebuchet MS"/>
                <a:ea typeface="Trebuchet MS"/>
                <a:cs typeface="Trebuchet MS"/>
                <a:sym typeface="Trebuchet MS"/>
              </a:defRPr>
            </a:lvl2pPr>
            <a:lvl3pPr marL="1371600" marR="0" lvl="2" indent="-304800" algn="l" rtl="0">
              <a:spcBef>
                <a:spcPts val="400"/>
              </a:spcBef>
              <a:spcAft>
                <a:spcPts val="0"/>
              </a:spcAft>
              <a:buClr>
                <a:schemeClr val="accent4"/>
              </a:buClr>
              <a:buSzPts val="1200"/>
              <a:buFont typeface="Noto Sans Symbols"/>
              <a:buChar char="🞆"/>
              <a:defRPr sz="2000" b="0" i="0" u="none" strike="noStrike" cap="none">
                <a:solidFill>
                  <a:schemeClr val="dk1"/>
                </a:solidFill>
                <a:latin typeface="Trebuchet MS"/>
                <a:ea typeface="Trebuchet MS"/>
                <a:cs typeface="Trebuchet MS"/>
                <a:sym typeface="Trebuchet MS"/>
              </a:defRPr>
            </a:lvl3pPr>
            <a:lvl4pPr marL="1828800" marR="0" lvl="3" indent="-330200" algn="l" rtl="0">
              <a:spcBef>
                <a:spcPts val="400"/>
              </a:spcBef>
              <a:spcAft>
                <a:spcPts val="0"/>
              </a:spcAft>
              <a:buClr>
                <a:schemeClr val="accent4"/>
              </a:buClr>
              <a:buSzPts val="1600"/>
              <a:buFont typeface="Noto Sans Symbols"/>
              <a:buChar char="⚫"/>
              <a:defRPr sz="2000" b="0" i="0" u="none" strike="noStrike" cap="none">
                <a:solidFill>
                  <a:srgbClr val="6C6C6C"/>
                </a:solidFill>
                <a:latin typeface="Trebuchet MS"/>
                <a:ea typeface="Trebuchet MS"/>
                <a:cs typeface="Trebuchet MS"/>
                <a:sym typeface="Trebuchet MS"/>
              </a:defRPr>
            </a:lvl4pPr>
            <a:lvl5pPr marL="2286000" marR="0" lvl="4" indent="-308610" algn="l" rtl="0">
              <a:spcBef>
                <a:spcPts val="400"/>
              </a:spcBef>
              <a:spcAft>
                <a:spcPts val="0"/>
              </a:spcAft>
              <a:buClr>
                <a:schemeClr val="accent4"/>
              </a:buClr>
              <a:buSzPts val="1260"/>
              <a:buFont typeface="Noto Sans Symbols"/>
              <a:buChar char="◉"/>
              <a:defRPr sz="1800" b="0" i="0" u="none" strike="noStrike" cap="none">
                <a:solidFill>
                  <a:schemeClr val="dk1"/>
                </a:solidFill>
                <a:latin typeface="Trebuchet MS"/>
                <a:ea typeface="Trebuchet MS"/>
                <a:cs typeface="Trebuchet MS"/>
                <a:sym typeface="Trebuchet MS"/>
              </a:defRPr>
            </a:lvl5pPr>
            <a:lvl6pPr marL="2743200" marR="0" lvl="5" indent="-320039" algn="l" rtl="0">
              <a:spcBef>
                <a:spcPts val="400"/>
              </a:spcBef>
              <a:spcAft>
                <a:spcPts val="0"/>
              </a:spcAft>
              <a:buClr>
                <a:schemeClr val="accent4"/>
              </a:buClr>
              <a:buSzPts val="1440"/>
              <a:buFont typeface="Noto Sans Symbols"/>
              <a:buChar char="⚫"/>
              <a:defRPr sz="1800" b="0" i="0" u="none" strike="noStrike" cap="none">
                <a:solidFill>
                  <a:srgbClr val="6C6C6C"/>
                </a:solidFill>
                <a:latin typeface="Trebuchet MS"/>
                <a:ea typeface="Trebuchet MS"/>
                <a:cs typeface="Trebuchet MS"/>
                <a:sym typeface="Trebuchet MS"/>
              </a:defRPr>
            </a:lvl6pPr>
            <a:lvl7pPr marL="3200400" marR="0" lvl="6" indent="-309879" algn="l" rtl="0">
              <a:spcBef>
                <a:spcPts val="320"/>
              </a:spcBef>
              <a:spcAft>
                <a:spcPts val="0"/>
              </a:spcAft>
              <a:buClr>
                <a:schemeClr val="accent4"/>
              </a:buClr>
              <a:buSzPts val="1280"/>
              <a:buFont typeface="Noto Sans Symbols"/>
              <a:buChar char="◼"/>
              <a:defRPr sz="1600" b="0" i="0" u="none" strike="noStrike" cap="none">
                <a:solidFill>
                  <a:schemeClr val="dk1"/>
                </a:solidFill>
                <a:latin typeface="Trebuchet MS"/>
                <a:ea typeface="Trebuchet MS"/>
                <a:cs typeface="Trebuchet MS"/>
                <a:sym typeface="Trebuchet MS"/>
              </a:defRPr>
            </a:lvl7pPr>
            <a:lvl8pPr marL="3657600" marR="0" lvl="7" indent="-330200" algn="l" rtl="0">
              <a:spcBef>
                <a:spcPts val="300"/>
              </a:spcBef>
              <a:spcAft>
                <a:spcPts val="0"/>
              </a:spcAft>
              <a:buClr>
                <a:schemeClr val="accent4"/>
              </a:buClr>
              <a:buSzPts val="1600"/>
              <a:buFont typeface="Trebuchet MS"/>
              <a:buChar char="•"/>
              <a:defRPr sz="1600" b="0" i="0" u="none" strike="noStrike" cap="none">
                <a:solidFill>
                  <a:srgbClr val="6C6C6C"/>
                </a:solidFill>
                <a:latin typeface="Trebuchet MS"/>
                <a:ea typeface="Trebuchet MS"/>
                <a:cs typeface="Trebuchet MS"/>
                <a:sym typeface="Trebuchet MS"/>
              </a:defRPr>
            </a:lvl8pPr>
            <a:lvl9pPr marL="4114800" marR="0" lvl="8" indent="-317500" algn="l" rtl="0">
              <a:spcBef>
                <a:spcPts val="280"/>
              </a:spcBef>
              <a:spcAft>
                <a:spcPts val="0"/>
              </a:spcAft>
              <a:buClr>
                <a:schemeClr val="accent4"/>
              </a:buClr>
              <a:buSzPts val="1400"/>
              <a:buFont typeface="Noto Sans Symbols"/>
              <a:buChar char="▪"/>
              <a:defRPr sz="1400" b="0" i="0" u="none" strike="noStrike" cap="none">
                <a:solidFill>
                  <a:schemeClr val="dk1"/>
                </a:solidFill>
                <a:latin typeface="Trebuchet MS"/>
                <a:ea typeface="Trebuchet MS"/>
                <a:cs typeface="Trebuchet MS"/>
                <a:sym typeface="Trebuchet MS"/>
              </a:defRPr>
            </a:lvl9pPr>
          </a:lstStyle>
          <a:p>
            <a:endParaRPr/>
          </a:p>
        </p:txBody>
      </p:sp>
      <p:sp>
        <p:nvSpPr>
          <p:cNvPr id="9" name="Google Shape;9;p21"/>
          <p:cNvSpPr txBox="1">
            <a:spLocks noGrp="1"/>
          </p:cNvSpPr>
          <p:nvPr>
            <p:ph type="dt" idx="10"/>
          </p:nvPr>
        </p:nvSpPr>
        <p:spPr>
          <a:xfrm>
            <a:off x="4245936" y="6557946"/>
            <a:ext cx="2002464" cy="226902"/>
          </a:xfrm>
          <a:prstGeom prst="rect">
            <a:avLst/>
          </a:prstGeom>
          <a:noFill/>
          <a:ln>
            <a:noFill/>
          </a:ln>
        </p:spPr>
        <p:txBody>
          <a:bodyPr spcFirstLastPara="1" wrap="square" lIns="91425" tIns="0" rIns="91425" bIns="0" anchor="b" anchorCtr="0">
            <a:noAutofit/>
          </a:bodyPr>
          <a:lstStyle>
            <a:lvl1pPr marR="0" lvl="0" algn="l" rtl="0">
              <a:spcBef>
                <a:spcPts val="0"/>
              </a:spcBef>
              <a:spcAft>
                <a:spcPts val="0"/>
              </a:spcAft>
              <a:buSzPts val="1400"/>
              <a:buNone/>
              <a:defRPr sz="1000" b="0" i="0" u="none" strike="noStrike" cap="none">
                <a:solidFill>
                  <a:schemeClr val="dk2"/>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0" name="Google Shape;10;p21"/>
          <p:cNvSpPr txBox="1">
            <a:spLocks noGrp="1"/>
          </p:cNvSpPr>
          <p:nvPr>
            <p:ph type="ftr" idx="11"/>
          </p:nvPr>
        </p:nvSpPr>
        <p:spPr>
          <a:xfrm>
            <a:off x="457200" y="6557946"/>
            <a:ext cx="3657600" cy="228600"/>
          </a:xfrm>
          <a:prstGeom prst="rect">
            <a:avLst/>
          </a:prstGeom>
          <a:noFill/>
          <a:ln>
            <a:noFill/>
          </a:ln>
        </p:spPr>
        <p:txBody>
          <a:bodyPr spcFirstLastPara="1" wrap="square" lIns="91425" tIns="0" rIns="91425" bIns="0" anchor="b" anchorCtr="0">
            <a:noAutofit/>
          </a:bodyPr>
          <a:lstStyle>
            <a:lvl1pPr marR="0" lvl="0" algn="r" rtl="0">
              <a:spcBef>
                <a:spcPts val="0"/>
              </a:spcBef>
              <a:spcAft>
                <a:spcPts val="0"/>
              </a:spcAft>
              <a:buSzPts val="1400"/>
              <a:buNone/>
              <a:defRPr sz="1000" b="0" i="0" u="none" strike="noStrike" cap="none">
                <a:solidFill>
                  <a:schemeClr val="dk2"/>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 name="Google Shape;11;p21"/>
          <p:cNvSpPr txBox="1">
            <a:spLocks noGrp="1"/>
          </p:cNvSpPr>
          <p:nvPr>
            <p:ph type="sldNum" idx="12"/>
          </p:nvPr>
        </p:nvSpPr>
        <p:spPr>
          <a:xfrm>
            <a:off x="6251448" y="6556248"/>
            <a:ext cx="588336" cy="2286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100" b="0" i="0" u="none" strike="noStrike" cap="none">
                <a:solidFill>
                  <a:schemeClr val="dk2"/>
                </a:solidFill>
                <a:latin typeface="Trebuchet MS"/>
                <a:ea typeface="Trebuchet MS"/>
                <a:cs typeface="Trebuchet MS"/>
                <a:sym typeface="Trebuchet MS"/>
              </a:defRPr>
            </a:lvl1pPr>
            <a:lvl2pPr marL="0" marR="0" lvl="1" indent="0" algn="r" rtl="0">
              <a:spcBef>
                <a:spcPts val="0"/>
              </a:spcBef>
              <a:buNone/>
              <a:defRPr sz="1100" b="0" i="0" u="none" strike="noStrike" cap="none">
                <a:solidFill>
                  <a:schemeClr val="dk2"/>
                </a:solidFill>
                <a:latin typeface="Trebuchet MS"/>
                <a:ea typeface="Trebuchet MS"/>
                <a:cs typeface="Trebuchet MS"/>
                <a:sym typeface="Trebuchet MS"/>
              </a:defRPr>
            </a:lvl2pPr>
            <a:lvl3pPr marL="0" marR="0" lvl="2" indent="0" algn="r" rtl="0">
              <a:spcBef>
                <a:spcPts val="0"/>
              </a:spcBef>
              <a:buNone/>
              <a:defRPr sz="1100" b="0" i="0" u="none" strike="noStrike" cap="none">
                <a:solidFill>
                  <a:schemeClr val="dk2"/>
                </a:solidFill>
                <a:latin typeface="Trebuchet MS"/>
                <a:ea typeface="Trebuchet MS"/>
                <a:cs typeface="Trebuchet MS"/>
                <a:sym typeface="Trebuchet MS"/>
              </a:defRPr>
            </a:lvl3pPr>
            <a:lvl4pPr marL="0" marR="0" lvl="3" indent="0" algn="r" rtl="0">
              <a:spcBef>
                <a:spcPts val="0"/>
              </a:spcBef>
              <a:buNone/>
              <a:defRPr sz="1100" b="0" i="0" u="none" strike="noStrike" cap="none">
                <a:solidFill>
                  <a:schemeClr val="dk2"/>
                </a:solidFill>
                <a:latin typeface="Trebuchet MS"/>
                <a:ea typeface="Trebuchet MS"/>
                <a:cs typeface="Trebuchet MS"/>
                <a:sym typeface="Trebuchet MS"/>
              </a:defRPr>
            </a:lvl4pPr>
            <a:lvl5pPr marL="0" marR="0" lvl="4" indent="0" algn="r" rtl="0">
              <a:spcBef>
                <a:spcPts val="0"/>
              </a:spcBef>
              <a:buNone/>
              <a:defRPr sz="1100" b="0" i="0" u="none" strike="noStrike" cap="none">
                <a:solidFill>
                  <a:schemeClr val="dk2"/>
                </a:solidFill>
                <a:latin typeface="Trebuchet MS"/>
                <a:ea typeface="Trebuchet MS"/>
                <a:cs typeface="Trebuchet MS"/>
                <a:sym typeface="Trebuchet MS"/>
              </a:defRPr>
            </a:lvl5pPr>
            <a:lvl6pPr marL="0" marR="0" lvl="5" indent="0" algn="r" rtl="0">
              <a:spcBef>
                <a:spcPts val="0"/>
              </a:spcBef>
              <a:buNone/>
              <a:defRPr sz="1100" b="0" i="0" u="none" strike="noStrike" cap="none">
                <a:solidFill>
                  <a:schemeClr val="dk2"/>
                </a:solidFill>
                <a:latin typeface="Trebuchet MS"/>
                <a:ea typeface="Trebuchet MS"/>
                <a:cs typeface="Trebuchet MS"/>
                <a:sym typeface="Trebuchet MS"/>
              </a:defRPr>
            </a:lvl6pPr>
            <a:lvl7pPr marL="0" marR="0" lvl="6" indent="0" algn="r" rtl="0">
              <a:spcBef>
                <a:spcPts val="0"/>
              </a:spcBef>
              <a:buNone/>
              <a:defRPr sz="1100" b="0" i="0" u="none" strike="noStrike" cap="none">
                <a:solidFill>
                  <a:schemeClr val="dk2"/>
                </a:solidFill>
                <a:latin typeface="Trebuchet MS"/>
                <a:ea typeface="Trebuchet MS"/>
                <a:cs typeface="Trebuchet MS"/>
                <a:sym typeface="Trebuchet MS"/>
              </a:defRPr>
            </a:lvl7pPr>
            <a:lvl8pPr marL="0" marR="0" lvl="7" indent="0" algn="r" rtl="0">
              <a:spcBef>
                <a:spcPts val="0"/>
              </a:spcBef>
              <a:buNone/>
              <a:defRPr sz="1100" b="0" i="0" u="none" strike="noStrike" cap="none">
                <a:solidFill>
                  <a:schemeClr val="dk2"/>
                </a:solidFill>
                <a:latin typeface="Trebuchet MS"/>
                <a:ea typeface="Trebuchet MS"/>
                <a:cs typeface="Trebuchet MS"/>
                <a:sym typeface="Trebuchet MS"/>
              </a:defRPr>
            </a:lvl8pPr>
            <a:lvl9pPr marL="0" marR="0" lvl="8" indent="0" algn="r" rtl="0">
              <a:spcBef>
                <a:spcPts val="0"/>
              </a:spcBef>
              <a:buNone/>
              <a:defRPr sz="1100" b="0" i="0" u="none" strike="noStrike" cap="none">
                <a:solidFill>
                  <a:schemeClr val="dk2"/>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zh-C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3366868" y="533400"/>
            <a:ext cx="5105400" cy="2868168"/>
          </a:xfrm>
          <a:prstGeom prst="rect">
            <a:avLst/>
          </a:prstGeom>
          <a:noFill/>
          <a:ln>
            <a:noFill/>
          </a:ln>
        </p:spPr>
        <p:txBody>
          <a:bodyPr spcFirstLastPara="1" wrap="square" lIns="45700" tIns="0" rIns="45700" bIns="0" anchor="b" anchorCtr="0">
            <a:noAutofit/>
          </a:bodyPr>
          <a:lstStyle/>
          <a:p>
            <a:pPr marL="0" lvl="0" indent="0" algn="r" rtl="0">
              <a:spcBef>
                <a:spcPts val="0"/>
              </a:spcBef>
              <a:spcAft>
                <a:spcPts val="0"/>
              </a:spcAft>
              <a:buClr>
                <a:srgbClr val="FEF7F0"/>
              </a:buClr>
              <a:buSzPts val="4200"/>
              <a:buFont typeface="Trebuchet MS"/>
              <a:buNone/>
            </a:pPr>
            <a:r>
              <a:rPr lang="zh-CN"/>
              <a:t>极端灵恩派</a:t>
            </a:r>
            <a:endParaRPr/>
          </a:p>
        </p:txBody>
      </p:sp>
      <p:sp>
        <p:nvSpPr>
          <p:cNvPr id="90" name="Google Shape;90;p1"/>
          <p:cNvSpPr txBox="1">
            <a:spLocks noGrp="1"/>
          </p:cNvSpPr>
          <p:nvPr>
            <p:ph type="subTitle" idx="1"/>
          </p:nvPr>
        </p:nvSpPr>
        <p:spPr>
          <a:xfrm>
            <a:off x="3354442" y="3539864"/>
            <a:ext cx="5114778" cy="1101248"/>
          </a:xfrm>
          <a:prstGeom prst="rect">
            <a:avLst/>
          </a:prstGeom>
          <a:noFill/>
          <a:ln>
            <a:noFill/>
          </a:ln>
        </p:spPr>
        <p:txBody>
          <a:bodyPr spcFirstLastPara="1" wrap="square" lIns="45700" tIns="0" rIns="45700" bIns="0" anchor="t" anchorCtr="0">
            <a:normAutofit/>
          </a:bodyPr>
          <a:lstStyle/>
          <a:p>
            <a:pPr marL="0" lvl="0" indent="0" algn="r" rtl="0">
              <a:spcBef>
                <a:spcPts val="0"/>
              </a:spcBef>
              <a:spcAft>
                <a:spcPts val="0"/>
              </a:spcAft>
              <a:buSzPts val="1606"/>
              <a:buNone/>
            </a:pPr>
            <a:r>
              <a:rPr lang="zh-CN" dirty="0"/>
              <a:t>认识异端主日学</a:t>
            </a:r>
            <a:r>
              <a:rPr lang="zh-CN" dirty="0" smtClean="0"/>
              <a:t>20250209</a:t>
            </a:r>
            <a:endParaRPr lang="en-US" altLang="zh-CN" dirty="0" smtClean="0"/>
          </a:p>
          <a:p>
            <a:pPr marL="0" lvl="0" indent="0" algn="r" rtl="0">
              <a:spcBef>
                <a:spcPts val="0"/>
              </a:spcBef>
              <a:spcAft>
                <a:spcPts val="0"/>
              </a:spcAft>
              <a:buSzPts val="1606"/>
              <a:buNone/>
            </a:pPr>
            <a:r>
              <a:rPr lang="zh-CN" altLang="en-US" smtClean="0"/>
              <a:t>施军斌</a:t>
            </a:r>
            <a:endParaRPr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0"/>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b="0"/>
              <a:t>异教徒说方言的例子</a:t>
            </a:r>
            <a:endParaRPr/>
          </a:p>
        </p:txBody>
      </p:sp>
      <p:sp>
        <p:nvSpPr>
          <p:cNvPr id="144" name="Google Shape;144;p10"/>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77500" lnSpcReduction="20000"/>
          </a:bodyPr>
          <a:lstStyle/>
          <a:p>
            <a:pPr marL="274320" lvl="0" indent="-274320" algn="l" rtl="0">
              <a:spcBef>
                <a:spcPts val="0"/>
              </a:spcBef>
              <a:spcAft>
                <a:spcPts val="0"/>
              </a:spcAft>
              <a:buSzPct val="72999"/>
              <a:buChar char="⦿"/>
            </a:pPr>
            <a:r>
              <a:rPr lang="zh-CN"/>
              <a:t>圣灵会不会感动我们去敬拜偶像呢？所以，只有冲动或感动，并不一定就是圣灵的工作。</a:t>
            </a:r>
            <a:endParaRPr/>
          </a:p>
          <a:p>
            <a:pPr marL="521208" lvl="1" indent="-228625" algn="l" rtl="0">
              <a:spcBef>
                <a:spcPts val="500"/>
              </a:spcBef>
              <a:spcAft>
                <a:spcPts val="0"/>
              </a:spcAft>
              <a:buSzPct val="80000"/>
              <a:buChar char="◼"/>
            </a:pPr>
            <a:r>
              <a:rPr lang="zh-CN"/>
              <a:t>西元第二世纪路西安（Lucian of samosata）报导，敬拜女神就挪（Juno）的一群叙利亚人说方言</a:t>
            </a:r>
            <a:endParaRPr/>
          </a:p>
          <a:p>
            <a:pPr marL="521208" lvl="1" indent="-228625" algn="l" rtl="0">
              <a:spcBef>
                <a:spcPts val="500"/>
              </a:spcBef>
              <a:spcAft>
                <a:spcPts val="0"/>
              </a:spcAft>
              <a:buSzPct val="80000"/>
              <a:buChar char="◼"/>
            </a:pPr>
            <a:r>
              <a:rPr lang="zh-CN"/>
              <a:t>在回教徒中有一派叫德维斯（Dervish）。他们口里继续念「亚拉」（Allah），他们的神，而强力摇动他们的身体，直到他们成为狂乱，神志不清，口吐唾沫。在这情形下他们会行神迹，奇事，说方言。</a:t>
            </a:r>
            <a:endParaRPr/>
          </a:p>
          <a:p>
            <a:pPr marL="521208" lvl="1" indent="-228625" algn="l" rtl="0">
              <a:spcBef>
                <a:spcPts val="500"/>
              </a:spcBef>
              <a:spcAft>
                <a:spcPts val="0"/>
              </a:spcAft>
              <a:buSzPct val="80000"/>
              <a:buChar char="◼"/>
            </a:pPr>
            <a:r>
              <a:rPr lang="zh-CN"/>
              <a:t>住在格林兰（Greenland）爱斯基摩人的宗教活动。在聚会中他们顺着音乐摇摆身体，情绪激昂，然后就有人说方言。</a:t>
            </a:r>
            <a:endParaRPr/>
          </a:p>
          <a:p>
            <a:pPr marL="521208" lvl="1" indent="-228625" algn="l" rtl="0">
              <a:spcBef>
                <a:spcPts val="500"/>
              </a:spcBef>
              <a:spcAft>
                <a:spcPts val="0"/>
              </a:spcAft>
              <a:buSzPct val="80000"/>
              <a:buChar char="◼"/>
            </a:pPr>
            <a:r>
              <a:rPr lang="zh-CN"/>
              <a:t>喇嘛教的和尚们，在他们跳宗教舞的时候，用英文引用沙士比亚（shakespeare）的作品，他们有时候讲德文，有时候讲法文，有时候讲听不懂的语言。最近已退休的内地会宣教师也报导同样的见闻</a:t>
            </a:r>
            <a:endParaRPr/>
          </a:p>
          <a:p>
            <a:pPr marL="521208" lvl="1" indent="-228625" algn="l" rtl="0">
              <a:spcBef>
                <a:spcPts val="500"/>
              </a:spcBef>
              <a:spcAft>
                <a:spcPts val="0"/>
              </a:spcAft>
              <a:buSzPct val="80000"/>
              <a:buChar char="◼"/>
            </a:pPr>
            <a:r>
              <a:rPr lang="zh-CN"/>
              <a:t>灵恩派的领袖们，常到处教导人如何学习说方言</a:t>
            </a:r>
            <a:endParaRPr/>
          </a:p>
          <a:p>
            <a:pPr marL="521208" lvl="1" indent="-228625" algn="l" rtl="0">
              <a:spcBef>
                <a:spcPts val="500"/>
              </a:spcBef>
              <a:spcAft>
                <a:spcPts val="0"/>
              </a:spcAft>
              <a:buSzPct val="80000"/>
              <a:buChar char="◼"/>
            </a:pPr>
            <a:r>
              <a:rPr lang="zh-CN"/>
              <a:t> 加拿大渥太华卡尔顿大学的实验研究指出，</a:t>
            </a:r>
            <a:r>
              <a:rPr lang="zh-CN">
                <a:solidFill>
                  <a:srgbClr val="FF0000"/>
                </a:solidFill>
              </a:rPr>
              <a:t>任何人</a:t>
            </a:r>
            <a:r>
              <a:rPr lang="zh-CN"/>
              <a:t>都可以因被教导和模仿而说方言。他们用六十个人作实验。这些人从来没有说过方言，也没有看过人说方言。经过两次训练之后，他们都会说方言，而百分之七十更会说得很流利。</a:t>
            </a:r>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1"/>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错误1分支-属灵经历</a:t>
            </a:r>
            <a:endParaRPr/>
          </a:p>
        </p:txBody>
      </p:sp>
      <p:sp>
        <p:nvSpPr>
          <p:cNvPr id="150" name="Google Shape;150;p11"/>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个人的属灵经历超过圣经的原则。</a:t>
            </a:r>
            <a:endParaRPr/>
          </a:p>
          <a:p>
            <a:pPr marL="274320" lvl="0" indent="-153797" algn="l" rtl="0">
              <a:spcBef>
                <a:spcPts val="600"/>
              </a:spcBef>
              <a:spcAft>
                <a:spcPts val="0"/>
              </a:spcAft>
              <a:buSzPts val="1898"/>
              <a:buNone/>
            </a:pPr>
            <a:endParaRPr b="1"/>
          </a:p>
          <a:p>
            <a:pPr marL="274320" lvl="0" indent="-274320" algn="l" rtl="0">
              <a:spcBef>
                <a:spcPts val="600"/>
              </a:spcBef>
              <a:spcAft>
                <a:spcPts val="0"/>
              </a:spcAft>
              <a:buSzPts val="1898"/>
              <a:buChar char="⦿"/>
            </a:pPr>
            <a:r>
              <a:rPr lang="zh-CN" b="1"/>
              <a:t>坎伯·摩根</a:t>
            </a:r>
            <a:r>
              <a:rPr lang="zh-CN"/>
              <a:t>博士（George Campbell Morgan）“圣经从来不向懒惰的人说话，在一切文学作品中，没有一样比圣经更要求人努力运用。”</a:t>
            </a:r>
            <a:endParaRPr/>
          </a:p>
          <a:p>
            <a:pPr marL="274320" lvl="0" indent="-153797" algn="l" rtl="0">
              <a:spcBef>
                <a:spcPts val="600"/>
              </a:spcBef>
              <a:spcAft>
                <a:spcPts val="0"/>
              </a:spcAft>
              <a:buSzPts val="1898"/>
              <a:buNone/>
            </a:pPr>
            <a:endParaRPr/>
          </a:p>
          <a:p>
            <a:pPr marL="274320" lvl="0" indent="-274320" algn="l" rtl="0">
              <a:spcBef>
                <a:spcPts val="600"/>
              </a:spcBef>
              <a:spcAft>
                <a:spcPts val="0"/>
              </a:spcAft>
              <a:buSzPts val="1898"/>
              <a:buChar char="⦿"/>
            </a:pPr>
            <a:r>
              <a:rPr lang="zh-CN"/>
              <a:t>將一些個人的相對屬靈經驗，有意無意地變成絕對的事情來教導，將個人從神所領受的感動，看成是今天給教會的啟示 - 郭文池 （基督教周报1866期-从圣经看当代灵恩运动）</a:t>
            </a:r>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2"/>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错误1分支-人的遗传</a:t>
            </a:r>
            <a:endParaRPr/>
          </a:p>
        </p:txBody>
      </p:sp>
      <p:sp>
        <p:nvSpPr>
          <p:cNvPr id="156" name="Google Shape;156;p12"/>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‪马可福音‬7:8-9 和合本</a:t>
            </a:r>
            <a:endParaRPr/>
          </a:p>
          <a:p>
            <a:pPr marL="521208" lvl="1" indent="-228600" algn="l" rtl="0">
              <a:spcBef>
                <a:spcPts val="500"/>
              </a:spcBef>
              <a:spcAft>
                <a:spcPts val="0"/>
              </a:spcAft>
              <a:buSzPts val="1840"/>
              <a:buChar char="◼"/>
            </a:pPr>
            <a:r>
              <a:rPr lang="zh-CN"/>
              <a:t>8 你们是离弃　神的诫命，拘守人的遗传”； 9 又说：“你们诚然是废弃　神的诫命，要守自己的遗传。</a:t>
            </a:r>
            <a:endParaRPr/>
          </a:p>
          <a:p>
            <a:pPr marL="274320" lvl="0" indent="-274320" algn="l" rtl="0">
              <a:spcBef>
                <a:spcPts val="600"/>
              </a:spcBef>
              <a:spcAft>
                <a:spcPts val="0"/>
              </a:spcAft>
              <a:buSzPts val="1898"/>
              <a:buChar char="⦿"/>
            </a:pPr>
            <a:r>
              <a:rPr lang="zh-CN"/>
              <a:t>今天教會應明白，不少靈恩派的教會在向福音派的教會擺出友善態度的同時，他們離開聖經的真理也愈來愈遠</a:t>
            </a:r>
            <a:endParaRPr/>
          </a:p>
          <a:p>
            <a:pPr marL="274320" lvl="0" indent="-274320" algn="l" rtl="0">
              <a:spcBef>
                <a:spcPts val="600"/>
              </a:spcBef>
              <a:spcAft>
                <a:spcPts val="0"/>
              </a:spcAft>
              <a:buSzPts val="1898"/>
              <a:buNone/>
            </a:pPr>
            <a:endParaRP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3"/>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错误2-动机</a:t>
            </a:r>
            <a:endParaRPr/>
          </a:p>
        </p:txBody>
      </p:sp>
      <p:sp>
        <p:nvSpPr>
          <p:cNvPr id="162" name="Google Shape;162;p13"/>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你追求灵恩的动机是什么？</a:t>
            </a:r>
            <a:endParaRPr/>
          </a:p>
          <a:p>
            <a:pPr marL="274320" lvl="0" indent="-274320" algn="l" rtl="0">
              <a:spcBef>
                <a:spcPts val="600"/>
              </a:spcBef>
              <a:spcAft>
                <a:spcPts val="0"/>
              </a:spcAft>
              <a:buSzPts val="1898"/>
              <a:buChar char="⦿"/>
            </a:pPr>
            <a:r>
              <a:rPr lang="zh-CN"/>
              <a:t>不讲舍己背十字架</a:t>
            </a:r>
            <a:endParaRPr/>
          </a:p>
          <a:p>
            <a:pPr marL="274320" lvl="0" indent="-274320" algn="l" rtl="0">
              <a:spcBef>
                <a:spcPts val="600"/>
              </a:spcBef>
              <a:spcAft>
                <a:spcPts val="0"/>
              </a:spcAft>
              <a:buSzPts val="1898"/>
              <a:buChar char="⦿"/>
            </a:pPr>
            <a:r>
              <a:rPr lang="zh-CN"/>
              <a:t>寻求以实现自我为中心的敬拜和操练</a:t>
            </a:r>
            <a:endParaRPr/>
          </a:p>
          <a:p>
            <a:pPr marL="274320" lvl="0" indent="-274320" algn="l" rtl="0">
              <a:spcBef>
                <a:spcPts val="600"/>
              </a:spcBef>
              <a:spcAft>
                <a:spcPts val="0"/>
              </a:spcAft>
              <a:buSzPts val="1898"/>
              <a:buChar char="⦿"/>
            </a:pPr>
            <a:r>
              <a:rPr lang="zh-CN"/>
              <a:t>极易陷在欺骗和网罗里</a:t>
            </a:r>
            <a:endParaRPr/>
          </a:p>
          <a:p>
            <a:pPr marL="274320" lvl="0" indent="-153797" algn="l" rtl="0">
              <a:spcBef>
                <a:spcPts val="600"/>
              </a:spcBef>
              <a:spcAft>
                <a:spcPts val="0"/>
              </a:spcAft>
              <a:buSzPts val="1898"/>
              <a:buNone/>
            </a:pPr>
            <a:endParaRPr/>
          </a:p>
          <a:p>
            <a:pPr marL="274320" lvl="0" indent="-274320" algn="l" rtl="0">
              <a:spcBef>
                <a:spcPts val="600"/>
              </a:spcBef>
              <a:spcAft>
                <a:spcPts val="0"/>
              </a:spcAft>
              <a:buSzPts val="1898"/>
              <a:buChar char="⦿"/>
            </a:pPr>
            <a:r>
              <a:rPr lang="zh-CN"/>
              <a:t>‪ ‪哥林多前书‬14:12,19 和合本</a:t>
            </a:r>
            <a:endParaRPr/>
          </a:p>
          <a:p>
            <a:pPr marL="274320" lvl="0" indent="-274320" algn="l" rtl="0">
              <a:spcBef>
                <a:spcPts val="600"/>
              </a:spcBef>
              <a:spcAft>
                <a:spcPts val="0"/>
              </a:spcAft>
              <a:buSzPts val="1898"/>
              <a:buChar char="⦿"/>
            </a:pPr>
            <a:r>
              <a:rPr lang="zh-CN"/>
              <a:t>12 你们也是如此，既是切慕属灵的恩赐，就当求多得造就教会的恩赐。……19 但在教会中，宁可用悟性说五句教导人的话，强如说万句方言。</a:t>
            </a:r>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4"/>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错误2的分支</a:t>
            </a:r>
            <a:endParaRPr/>
          </a:p>
        </p:txBody>
      </p:sp>
      <p:sp>
        <p:nvSpPr>
          <p:cNvPr id="168" name="Google Shape;168;p14"/>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lnSpcReduction="10000"/>
          </a:bodyPr>
          <a:lstStyle/>
          <a:p>
            <a:pPr marL="274320" lvl="0" indent="-274320" algn="l" rtl="0">
              <a:spcBef>
                <a:spcPts val="0"/>
              </a:spcBef>
              <a:spcAft>
                <a:spcPts val="0"/>
              </a:spcAft>
              <a:buSzPts val="1898"/>
              <a:buChar char="⦿"/>
            </a:pPr>
            <a:r>
              <a:rPr lang="zh-CN"/>
              <a:t>成功神学</a:t>
            </a:r>
            <a:endParaRPr/>
          </a:p>
          <a:p>
            <a:pPr marL="521208" lvl="1" indent="-228600" algn="l" rtl="0">
              <a:spcBef>
                <a:spcPts val="500"/>
              </a:spcBef>
              <a:spcAft>
                <a:spcPts val="0"/>
              </a:spcAft>
              <a:buSzPts val="1840"/>
              <a:buChar char="◼"/>
            </a:pPr>
            <a:r>
              <a:rPr lang="zh-CN"/>
              <a:t>不讲舍己背十字架</a:t>
            </a:r>
            <a:endParaRPr/>
          </a:p>
          <a:p>
            <a:pPr marL="521208" lvl="1" indent="-228600" algn="l" rtl="0">
              <a:spcBef>
                <a:spcPts val="500"/>
              </a:spcBef>
              <a:spcAft>
                <a:spcPts val="0"/>
              </a:spcAft>
              <a:buSzPts val="1840"/>
              <a:buChar char="◼"/>
            </a:pPr>
            <a:r>
              <a:rPr lang="zh-CN"/>
              <a:t>错解神的旨意是想要所有信徒经历物质上的富足？身体健康？个人幸福？</a:t>
            </a:r>
            <a:endParaRPr/>
          </a:p>
          <a:p>
            <a:pPr marL="521208" lvl="1" indent="-228600" algn="l" rtl="0">
              <a:spcBef>
                <a:spcPts val="500"/>
              </a:spcBef>
              <a:spcAft>
                <a:spcPts val="0"/>
              </a:spcAft>
              <a:buSzPts val="1840"/>
              <a:buChar char="◼"/>
            </a:pPr>
            <a:r>
              <a:rPr lang="zh-CN"/>
              <a:t>电视佈道家&amp;医病佈道家辛班尼（Benny Hinn）</a:t>
            </a:r>
            <a:endParaRPr/>
          </a:p>
          <a:p>
            <a:pPr marL="758952" lvl="2" indent="-228600" algn="l" rtl="0">
              <a:spcBef>
                <a:spcPts val="400"/>
              </a:spcBef>
              <a:spcAft>
                <a:spcPts val="0"/>
              </a:spcAft>
              <a:buSzPts val="1200"/>
              <a:buChar char="🞆"/>
            </a:pPr>
            <a:r>
              <a:rPr lang="zh-CN"/>
              <a:t>“我们因传讲成功神学遭受抨击；圣经裡确实有成功神学，但遗憾的是，有些（牧者）走的太过极端。那并不是圣经的真实教导，在这点上，我认为我和其他（牧者）一样有罪。有时候我们走偏了，但上帝会把你带回正轨。」65岁的辛班尼说道。” – 基督教今日报  2018-02-26</a:t>
            </a:r>
            <a:endParaRPr/>
          </a:p>
          <a:p>
            <a:pPr marL="521208" lvl="1" indent="-228600" algn="l" rtl="0">
              <a:spcBef>
                <a:spcPts val="500"/>
              </a:spcBef>
              <a:spcAft>
                <a:spcPts val="0"/>
              </a:spcAft>
              <a:buSzPts val="1840"/>
              <a:buChar char="◼"/>
            </a:pPr>
            <a:r>
              <a:rPr lang="zh-CN"/>
              <a:t>杜祁福（Creflo Dollar）、T.D.杰克斯（T. D. Jakes）、马都纳多（Guillermo Maldonado）、约尔·欧斯汀（Joel Osteen）以及宝拉·怀特（Paula White）</a:t>
            </a:r>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15"/>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成功神学简介</a:t>
            </a:r>
            <a:endParaRPr/>
          </a:p>
        </p:txBody>
      </p:sp>
      <p:sp>
        <p:nvSpPr>
          <p:cNvPr id="174" name="Google Shape;174;p15"/>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lnSpcReduction="10000"/>
          </a:bodyPr>
          <a:lstStyle/>
          <a:p>
            <a:pPr marL="274320" lvl="0" indent="-274320" algn="l" rtl="0">
              <a:spcBef>
                <a:spcPts val="0"/>
              </a:spcBef>
              <a:spcAft>
                <a:spcPts val="0"/>
              </a:spcAft>
              <a:buSzPts val="1898"/>
              <a:buChar char="⦿"/>
            </a:pPr>
            <a:r>
              <a:rPr lang="zh-CN"/>
              <a:t>核心的教义是：神透过人的信心赐下身体的健康以及属世的成功。简单来说，它意味着，“健康和财富”是神给所有相信圣经的基督徒理所当然的恩典，并且是信心带来的必然结果、是神拯救我们的一部分，因为基督的代赎不仅拿走了我们的罪，同时也拿走了疾病和贫穷。</a:t>
            </a:r>
            <a:endParaRPr/>
          </a:p>
          <a:p>
            <a:pPr marL="274320" lvl="0" indent="-274320" algn="l" rtl="0">
              <a:spcBef>
                <a:spcPts val="600"/>
              </a:spcBef>
              <a:spcAft>
                <a:spcPts val="0"/>
              </a:spcAft>
              <a:buSzPts val="1898"/>
              <a:buChar char="⦿"/>
            </a:pPr>
            <a:r>
              <a:rPr lang="zh-CN"/>
              <a:t>大卫·W·琼斯罗</a:t>
            </a:r>
            <a:endParaRPr/>
          </a:p>
          <a:p>
            <a:pPr marL="521208" lvl="1" indent="-228600" algn="l" rtl="0">
              <a:spcBef>
                <a:spcPts val="500"/>
              </a:spcBef>
              <a:spcAft>
                <a:spcPts val="0"/>
              </a:spcAft>
              <a:buSzPts val="1840"/>
              <a:buChar char="◼"/>
            </a:pPr>
            <a:r>
              <a:rPr lang="zh-CN"/>
              <a:t>错谬一：亚伯拉罕之约是一个获取物质的手段。</a:t>
            </a:r>
            <a:endParaRPr/>
          </a:p>
          <a:p>
            <a:pPr marL="521208" lvl="1" indent="-228600" algn="l" rtl="0">
              <a:spcBef>
                <a:spcPts val="500"/>
              </a:spcBef>
              <a:spcAft>
                <a:spcPts val="0"/>
              </a:spcAft>
              <a:buSzPts val="1840"/>
              <a:buChar char="◼"/>
            </a:pPr>
            <a:r>
              <a:rPr lang="zh-CN"/>
              <a:t>错谬二：把耶稣的救赎延伸到物质贫困的“罪”。</a:t>
            </a:r>
            <a:endParaRPr/>
          </a:p>
          <a:p>
            <a:pPr marL="521208" lvl="1" indent="-228600" algn="l" rtl="0">
              <a:spcBef>
                <a:spcPts val="500"/>
              </a:spcBef>
              <a:spcAft>
                <a:spcPts val="0"/>
              </a:spcAft>
              <a:buSzPts val="1840"/>
              <a:buChar char="◼"/>
            </a:pPr>
            <a:r>
              <a:rPr lang="zh-CN"/>
              <a:t>错谬三：基督徒奉献是为了从神那里得到物质补偿。</a:t>
            </a:r>
            <a:endParaRPr/>
          </a:p>
          <a:p>
            <a:pPr marL="521208" lvl="1" indent="-228600" algn="l" rtl="0">
              <a:spcBef>
                <a:spcPts val="500"/>
              </a:spcBef>
              <a:spcAft>
                <a:spcPts val="0"/>
              </a:spcAft>
              <a:buSzPts val="1840"/>
              <a:buChar char="◼"/>
            </a:pPr>
            <a:r>
              <a:rPr lang="zh-CN"/>
              <a:t>错谬四：信心是出于自己的属灵力量，使人兴盛。</a:t>
            </a:r>
            <a:endParaRPr/>
          </a:p>
          <a:p>
            <a:pPr marL="521208" lvl="1" indent="-228600" algn="l" rtl="0">
              <a:spcBef>
                <a:spcPts val="500"/>
              </a:spcBef>
              <a:spcAft>
                <a:spcPts val="0"/>
              </a:spcAft>
              <a:buSzPts val="1840"/>
              <a:buChar char="◼"/>
            </a:pPr>
            <a:r>
              <a:rPr lang="zh-CN"/>
              <a:t>错谬五：祷告是迫使神赐下成功的工具。</a:t>
            </a:r>
            <a:endParaRPr/>
          </a:p>
          <a:p>
            <a:pPr marL="274320" lvl="0" indent="-153797" algn="l" rtl="0">
              <a:spcBef>
                <a:spcPts val="600"/>
              </a:spcBef>
              <a:spcAft>
                <a:spcPts val="0"/>
              </a:spcAft>
              <a:buSzPts val="1898"/>
              <a:buNone/>
            </a:pPr>
            <a:endParaRP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6"/>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错误3-自称使徒&amp;先知并说预言</a:t>
            </a:r>
            <a:endParaRPr/>
          </a:p>
        </p:txBody>
      </p:sp>
      <p:sp>
        <p:nvSpPr>
          <p:cNvPr id="180" name="Google Shape;180;p16"/>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92500" lnSpcReduction="20000"/>
          </a:bodyPr>
          <a:lstStyle/>
          <a:p>
            <a:pPr marL="274320" lvl="0" indent="-274320" algn="l" rtl="0">
              <a:spcBef>
                <a:spcPts val="0"/>
              </a:spcBef>
              <a:spcAft>
                <a:spcPts val="0"/>
              </a:spcAft>
              <a:buSzPct val="72999"/>
              <a:buChar char="⦿"/>
            </a:pPr>
            <a:r>
              <a:rPr lang="zh-CN"/>
              <a:t>灵恩派的领袖，很喜欢自称是使徒，是先知而说预言</a:t>
            </a:r>
            <a:endParaRPr/>
          </a:p>
          <a:p>
            <a:pPr marL="274320" lvl="0" indent="-274320" algn="l" rtl="0">
              <a:spcBef>
                <a:spcPts val="600"/>
              </a:spcBef>
              <a:spcAft>
                <a:spcPts val="0"/>
              </a:spcAft>
              <a:buSzPct val="72999"/>
              <a:buChar char="⦿"/>
            </a:pPr>
            <a:r>
              <a:rPr lang="zh-CN"/>
              <a:t>新约圣经中的使徒，有狭义的，也有广义的。狭义的使徒乃是耶稣的十二位门徒，去掉犹大，加上保罗和雅各，主的兄弟。广义的使徒包括像巴拿巴等，被教会差派出去传福音的人。</a:t>
            </a:r>
            <a:endParaRPr/>
          </a:p>
          <a:p>
            <a:pPr marL="274320" lvl="0" indent="-274320" algn="l" rtl="0">
              <a:spcBef>
                <a:spcPts val="600"/>
              </a:spcBef>
              <a:spcAft>
                <a:spcPts val="0"/>
              </a:spcAft>
              <a:buSzPct val="72999"/>
              <a:buChar char="⦿"/>
            </a:pPr>
            <a:r>
              <a:rPr lang="zh-CN"/>
              <a:t>「被建造在使徒和先知的根基上，有基督耶稣自己为房角石」（弗二：20）</a:t>
            </a:r>
            <a:endParaRPr/>
          </a:p>
          <a:p>
            <a:pPr marL="274320" lvl="0" indent="-274320" algn="l" rtl="0">
              <a:spcBef>
                <a:spcPts val="600"/>
              </a:spcBef>
              <a:spcAft>
                <a:spcPts val="0"/>
              </a:spcAft>
              <a:buSzPct val="72999"/>
              <a:buChar char="⦿"/>
            </a:pPr>
            <a:r>
              <a:rPr lang="zh-CN"/>
              <a:t>「耶和华以色列的君，以色列的救赎主万军的耶和华如此说，我是首先的，我是末后的，除我以外，再没有真神。自从我设立古时的民，谁能像我宣告，并且指明，又为自己陈说呢。让他将未来的事，和必成的事说明」（赛四十四：6一7）。圣经中所有的，有关将来的预言，是百分之百地准确。</a:t>
            </a:r>
            <a:endParaRP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7"/>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错误4-神迹奇事</a:t>
            </a:r>
            <a:endParaRPr/>
          </a:p>
        </p:txBody>
      </p:sp>
      <p:sp>
        <p:nvSpPr>
          <p:cNvPr id="186" name="Google Shape;186;p17"/>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92500" lnSpcReduction="10000"/>
          </a:bodyPr>
          <a:lstStyle/>
          <a:p>
            <a:pPr marL="274320" lvl="0" indent="-274320" algn="l" rtl="0">
              <a:spcBef>
                <a:spcPts val="0"/>
              </a:spcBef>
              <a:spcAft>
                <a:spcPts val="0"/>
              </a:spcAft>
              <a:buSzPct val="72999"/>
              <a:buChar char="⦿"/>
            </a:pPr>
            <a:r>
              <a:rPr lang="zh-CN"/>
              <a:t>温约翰（John Wimber）说，神迹，异象，方言，预言，医病是福音不可少的要素。没有这些要素的基督教是无能的，已经被西方的物质主义所污染而变质了。</a:t>
            </a:r>
            <a:endParaRPr/>
          </a:p>
          <a:p>
            <a:pPr marL="274320" lvl="0" indent="-274320" algn="l" rtl="0">
              <a:spcBef>
                <a:spcPts val="600"/>
              </a:spcBef>
              <a:spcAft>
                <a:spcPts val="0"/>
              </a:spcAft>
              <a:buSzPct val="72999"/>
              <a:buChar char="⦿"/>
            </a:pPr>
            <a:r>
              <a:rPr lang="zh-CN"/>
              <a:t>强调神迹，奇事，医病，赶鬼过于传讲基督的道</a:t>
            </a:r>
            <a:endParaRPr/>
          </a:p>
          <a:p>
            <a:pPr marL="521208" lvl="1" indent="-228625" algn="l" rtl="0">
              <a:spcBef>
                <a:spcPts val="500"/>
              </a:spcBef>
              <a:spcAft>
                <a:spcPts val="0"/>
              </a:spcAft>
              <a:buSzPct val="80000"/>
              <a:buChar char="◼"/>
            </a:pPr>
            <a:r>
              <a:rPr lang="zh-CN"/>
              <a:t>我们的主耶稣在世的时候，行了许多神迹，奇事，医了很多病，赶出很多鬼；但大部分的人还是不信</a:t>
            </a:r>
            <a:endParaRPr/>
          </a:p>
          <a:p>
            <a:pPr marL="521208" lvl="1" indent="-228625" algn="l" rtl="0">
              <a:spcBef>
                <a:spcPts val="500"/>
              </a:spcBef>
              <a:spcAft>
                <a:spcPts val="0"/>
              </a:spcAft>
              <a:buSzPct val="80000"/>
              <a:buChar char="◼"/>
            </a:pPr>
            <a:r>
              <a:rPr lang="zh-CN"/>
              <a:t>「信」包括接受真理。约二十：31「但记这些事，要叫你们信耶稣是基督，是神的儿子。并且叫你们信了他，就可以因他的名得生命。」</a:t>
            </a:r>
            <a:endParaRPr/>
          </a:p>
          <a:p>
            <a:pPr marL="521208" lvl="1" indent="-228625" algn="l" rtl="0">
              <a:spcBef>
                <a:spcPts val="500"/>
              </a:spcBef>
              <a:spcAft>
                <a:spcPts val="0"/>
              </a:spcAft>
              <a:buSzPct val="80000"/>
              <a:buChar char="◼"/>
            </a:pPr>
            <a:r>
              <a:rPr lang="zh-CN"/>
              <a:t>耶稣却认为传讲信息比行神迹更重要。施洗约翰连一个神迹都没有行过（约十：41）。但耶稣说「我实在告诉你们，凡妇人所生的，没有一个起来大过施洗约翰的。然而天国里最小的，比他还大」（太十一：11）</a:t>
            </a:r>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8"/>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错误5-医病</a:t>
            </a:r>
            <a:endParaRPr/>
          </a:p>
        </p:txBody>
      </p:sp>
      <p:sp>
        <p:nvSpPr>
          <p:cNvPr id="192" name="Google Shape;192;p18"/>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85000" lnSpcReduction="20000"/>
          </a:bodyPr>
          <a:lstStyle/>
          <a:p>
            <a:pPr marL="274320" lvl="0" indent="-274320" algn="l" rtl="0">
              <a:spcBef>
                <a:spcPts val="0"/>
              </a:spcBef>
              <a:spcAft>
                <a:spcPts val="0"/>
              </a:spcAft>
              <a:buSzPct val="72999"/>
              <a:buChar char="⦿"/>
            </a:pPr>
            <a:r>
              <a:rPr lang="zh-CN"/>
              <a:t>灵恩派却强调，现在神要医治所有的疾病。如果有一些人的疾病没有得到医治，这是因为没有信心的缘故。温约翰（John Wimber）认为有一些人病不得医治乃是因他信心不够，或者有罪，或者认罪不清，或者不肯承认罪，才会使得神的能力无法彰显。</a:t>
            </a:r>
            <a:endParaRPr/>
          </a:p>
          <a:p>
            <a:pPr marL="521208" lvl="1" indent="-228600" algn="l" rtl="0">
              <a:spcBef>
                <a:spcPts val="500"/>
              </a:spcBef>
              <a:spcAft>
                <a:spcPts val="0"/>
              </a:spcAft>
              <a:buSzPct val="80000"/>
              <a:buChar char="◼"/>
            </a:pPr>
            <a:r>
              <a:rPr lang="zh-CN"/>
              <a:t>如果真的是如此，保罗的信心就有问题了。他没有信心医治他的同工，特罗非摩（提后四：20）。他也没有医冶提摩大的胃病（提前五：23）。是保罗没有信心，还是提摩太没有信心？</a:t>
            </a:r>
            <a:endParaRPr/>
          </a:p>
          <a:p>
            <a:pPr marL="521208" lvl="1" indent="-228600" algn="l" rtl="0">
              <a:spcBef>
                <a:spcPts val="500"/>
              </a:spcBef>
              <a:spcAft>
                <a:spcPts val="0"/>
              </a:spcAft>
              <a:buSzPct val="80000"/>
              <a:buChar char="◼"/>
            </a:pPr>
            <a:r>
              <a:rPr lang="zh-CN"/>
              <a:t>「你们中间有病了的呢，他就该请教会的长老来。他们可以奉主的名用油抹他、为他祷告、出于信心的祈祷，要救那病人。主必叫他起来、他若犯了罪、也必蒙赦免。所以你们要彼此认罪。互相代求、使你们可以得医冶。义人祈祷所发的力量。是大有功效的」（雅五：14一16）。</a:t>
            </a:r>
            <a:endParaRPr/>
          </a:p>
          <a:p>
            <a:pPr marL="758952" lvl="2" indent="-228600" algn="l" rtl="0">
              <a:spcBef>
                <a:spcPts val="400"/>
              </a:spcBef>
              <a:spcAft>
                <a:spcPts val="0"/>
              </a:spcAft>
              <a:buSzPct val="60000"/>
              <a:buChar char="🞆"/>
            </a:pPr>
            <a:r>
              <a:rPr lang="zh-CN"/>
              <a:t>意思是，若有人生病，一方面用药，一方面要祷告。基督徒生病看医师，并不是没有信心。但不要忘记祷告。神可以使用医药来医治我们。</a:t>
            </a:r>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9"/>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如何对待相信异端的弟兄姐妹</a:t>
            </a:r>
            <a:endParaRPr/>
          </a:p>
        </p:txBody>
      </p:sp>
      <p:sp>
        <p:nvSpPr>
          <p:cNvPr id="198" name="Google Shape;198;p19"/>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77500" lnSpcReduction="20000"/>
          </a:bodyPr>
          <a:lstStyle/>
          <a:p>
            <a:pPr marL="274320" lvl="0" indent="-274320" algn="l" rtl="0">
              <a:spcBef>
                <a:spcPts val="0"/>
              </a:spcBef>
              <a:spcAft>
                <a:spcPts val="0"/>
              </a:spcAft>
              <a:buSzPct val="72999"/>
              <a:buChar char="⦿"/>
            </a:pPr>
            <a:r>
              <a:rPr lang="zh-CN"/>
              <a:t>“我在主里很信你们必不怀别样的心；但搅扰你们的，无论是谁，必担当他的罪名。” 加拉太书 5:10 CUNPSS-神</a:t>
            </a:r>
            <a:endParaRPr/>
          </a:p>
          <a:p>
            <a:pPr marL="274320" lvl="0" indent="-180914" algn="l" rtl="0">
              <a:spcBef>
                <a:spcPts val="600"/>
              </a:spcBef>
              <a:spcAft>
                <a:spcPts val="0"/>
              </a:spcAft>
              <a:buSzPct val="72999"/>
              <a:buNone/>
            </a:pPr>
            <a:endParaRPr/>
          </a:p>
          <a:p>
            <a:pPr marL="274320" lvl="0" indent="-274320" algn="l" rtl="0">
              <a:spcBef>
                <a:spcPts val="600"/>
              </a:spcBef>
              <a:spcAft>
                <a:spcPts val="0"/>
              </a:spcAft>
              <a:buSzPct val="72999"/>
              <a:buChar char="⦿"/>
            </a:pPr>
            <a:r>
              <a:rPr lang="zh-CN"/>
              <a:t>“他曾救我们脱离那极大的死亡，现在仍要救我们，并且我们指望他将来还要救我们。” 哥林多后书 1:10</a:t>
            </a:r>
            <a:endParaRPr/>
          </a:p>
          <a:p>
            <a:pPr marL="274320" lvl="0" indent="-180914" algn="l" rtl="0">
              <a:spcBef>
                <a:spcPts val="600"/>
              </a:spcBef>
              <a:spcAft>
                <a:spcPts val="0"/>
              </a:spcAft>
              <a:buSzPct val="72999"/>
              <a:buNone/>
            </a:pPr>
            <a:endParaRPr/>
          </a:p>
          <a:p>
            <a:pPr marL="274320" lvl="0" indent="-274320" algn="l" rtl="0">
              <a:spcBef>
                <a:spcPts val="600"/>
              </a:spcBef>
              <a:spcAft>
                <a:spcPts val="0"/>
              </a:spcAft>
              <a:buSzPct val="72999"/>
              <a:buChar char="⦿"/>
            </a:pPr>
            <a:r>
              <a:rPr lang="zh-CN"/>
              <a:t>“这样的人受了众人的责罚也就够了， 倒不如赦免他，安慰他，免得他忧愁太过，甚至沉沦了。 所以我劝你们，要向他显出坚定不移的爱心来。 免得撒但趁着机会胜过我们，因我们并非不晓得他的诡计。” 哥林多后书 2:6-8, 11</a:t>
            </a:r>
            <a:endParaRPr/>
          </a:p>
          <a:p>
            <a:pPr marL="274320" lvl="0" indent="-180914" algn="l" rtl="0">
              <a:spcBef>
                <a:spcPts val="600"/>
              </a:spcBef>
              <a:spcAft>
                <a:spcPts val="0"/>
              </a:spcAft>
              <a:buSzPct val="72999"/>
              <a:buNone/>
            </a:pPr>
            <a:endParaRPr/>
          </a:p>
          <a:p>
            <a:pPr marL="274320" lvl="0" indent="-274320" algn="l" rtl="0">
              <a:spcBef>
                <a:spcPts val="600"/>
              </a:spcBef>
              <a:spcAft>
                <a:spcPts val="0"/>
              </a:spcAft>
              <a:buSzPct val="72999"/>
              <a:buChar char="⦿"/>
            </a:pPr>
            <a:r>
              <a:rPr lang="zh-CN"/>
              <a:t>“有些人存疑心，你们要怜悯他们； 有些人你们要从火中抢出来，搭救他们；有些人你们要存惧怕的心怜悯他们，连那被情欲沾染的衣服也当厌恶。” 犹大书 1:22-23 CUNPSS-神</a:t>
            </a:r>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灵恩的历史追随</a:t>
            </a:r>
            <a:endParaRPr/>
          </a:p>
        </p:txBody>
      </p:sp>
      <p:sp>
        <p:nvSpPr>
          <p:cNvPr id="96" name="Google Shape;96;p2"/>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92500" lnSpcReduction="10000"/>
          </a:bodyPr>
          <a:lstStyle/>
          <a:p>
            <a:pPr marL="274320" lvl="0" indent="-274320" algn="l" rtl="0">
              <a:spcBef>
                <a:spcPts val="0"/>
              </a:spcBef>
              <a:spcAft>
                <a:spcPts val="0"/>
              </a:spcAft>
              <a:buSzPct val="72999"/>
              <a:buChar char="⦿"/>
            </a:pPr>
            <a:r>
              <a:rPr lang="zh-CN"/>
              <a:t>“灵恩”(Charismatic)意思是“恩赐”</a:t>
            </a:r>
            <a:endParaRPr/>
          </a:p>
          <a:p>
            <a:pPr marL="274320" lvl="0" indent="-274320" algn="l" rtl="0">
              <a:spcBef>
                <a:spcPts val="600"/>
              </a:spcBef>
              <a:spcAft>
                <a:spcPts val="0"/>
              </a:spcAft>
              <a:buSzPct val="72999"/>
              <a:buChar char="⦿"/>
            </a:pPr>
            <a:r>
              <a:rPr lang="zh-CN"/>
              <a:t>最早在哥林多教会被提及（主后50-55年）</a:t>
            </a:r>
            <a:endParaRPr/>
          </a:p>
          <a:p>
            <a:pPr marL="274320" lvl="0" indent="-274320" algn="l" rtl="0">
              <a:spcBef>
                <a:spcPts val="600"/>
              </a:spcBef>
              <a:spcAft>
                <a:spcPts val="0"/>
              </a:spcAft>
              <a:buSzPct val="72999"/>
              <a:buChar char="⦿"/>
            </a:pPr>
            <a:r>
              <a:rPr lang="zh-CN"/>
              <a:t>孟他努派（Montanism）第二世纪（主后100年）</a:t>
            </a:r>
            <a:endParaRPr/>
          </a:p>
          <a:p>
            <a:pPr marL="521208" lvl="1" indent="-228625" algn="l" rtl="0">
              <a:spcBef>
                <a:spcPts val="500"/>
              </a:spcBef>
              <a:spcAft>
                <a:spcPts val="0"/>
              </a:spcAft>
              <a:buSzPct val="80000"/>
              <a:buChar char="◼"/>
            </a:pPr>
            <a:r>
              <a:rPr lang="zh-CN"/>
              <a:t>第一个强调灵恩的团体</a:t>
            </a:r>
            <a:endParaRPr/>
          </a:p>
          <a:p>
            <a:pPr marL="521208" lvl="1" indent="-228625" algn="l" rtl="0">
              <a:spcBef>
                <a:spcPts val="500"/>
              </a:spcBef>
              <a:spcAft>
                <a:spcPts val="0"/>
              </a:spcAft>
              <a:buSzPct val="80000"/>
              <a:buChar char="◼"/>
            </a:pPr>
            <a:r>
              <a:rPr lang="zh-CN"/>
              <a:t>自称圣灵代言人，定为异端，提倡禁欲主义</a:t>
            </a:r>
            <a:endParaRPr/>
          </a:p>
          <a:p>
            <a:pPr marL="274320" lvl="0" indent="-274320" algn="l" rtl="0">
              <a:spcBef>
                <a:spcPts val="600"/>
              </a:spcBef>
              <a:spcAft>
                <a:spcPts val="0"/>
              </a:spcAft>
              <a:buSzPct val="72999"/>
              <a:buChar char="⦿"/>
            </a:pPr>
            <a:r>
              <a:rPr lang="zh-CN"/>
              <a:t>宗教改革后期（18世纪）五大神学支柱-圣洁运动</a:t>
            </a:r>
            <a:endParaRPr/>
          </a:p>
          <a:p>
            <a:pPr marL="521208" lvl="1" indent="-228625" algn="l" rtl="0">
              <a:spcBef>
                <a:spcPts val="500"/>
              </a:spcBef>
              <a:spcAft>
                <a:spcPts val="0"/>
              </a:spcAft>
              <a:buSzPct val="80000"/>
              <a:buChar char="◼"/>
            </a:pPr>
            <a:r>
              <a:rPr lang="zh-CN"/>
              <a:t>约翰卫斯理二次恩典与成圣观念</a:t>
            </a:r>
            <a:endParaRPr/>
          </a:p>
          <a:p>
            <a:pPr marL="521208" lvl="1" indent="-228625" algn="l" rtl="0">
              <a:spcBef>
                <a:spcPts val="500"/>
              </a:spcBef>
              <a:spcAft>
                <a:spcPts val="0"/>
              </a:spcAft>
              <a:buSzPct val="80000"/>
              <a:buChar char="◼"/>
            </a:pPr>
            <a:r>
              <a:rPr lang="zh-CN"/>
              <a:t>查尔斯芬尼、叨雷--圣灵能力与侍奉</a:t>
            </a:r>
            <a:endParaRPr/>
          </a:p>
          <a:p>
            <a:pPr marL="521208" lvl="1" indent="-228625" algn="l" rtl="0">
              <a:spcBef>
                <a:spcPts val="500"/>
              </a:spcBef>
              <a:spcAft>
                <a:spcPts val="0"/>
              </a:spcAft>
              <a:buSzPct val="80000"/>
              <a:buChar char="◼"/>
            </a:pPr>
            <a:r>
              <a:rPr lang="zh-CN"/>
              <a:t>普利茅斯弟兄会-达密- 强调遵守圣经的话，弃掉形式上的组织</a:t>
            </a:r>
            <a:endParaRPr/>
          </a:p>
          <a:p>
            <a:pPr marL="521208" lvl="1" indent="-228625" algn="l" rtl="0">
              <a:spcBef>
                <a:spcPts val="500"/>
              </a:spcBef>
              <a:spcAft>
                <a:spcPts val="0"/>
              </a:spcAft>
              <a:buSzPct val="80000"/>
              <a:buChar char="◼"/>
            </a:pPr>
            <a:r>
              <a:rPr lang="zh-CN"/>
              <a:t>AJ戈登（戈登神学院）&amp;宣信（宣道会）--神医见证</a:t>
            </a:r>
            <a:endParaRPr/>
          </a:p>
          <a:p>
            <a:pPr marL="521208" lvl="1" indent="-228625" algn="l" rtl="0">
              <a:spcBef>
                <a:spcPts val="500"/>
              </a:spcBef>
              <a:spcAft>
                <a:spcPts val="0"/>
              </a:spcAft>
              <a:buSzPct val="80000"/>
              <a:buChar char="◼"/>
            </a:pPr>
            <a:r>
              <a:rPr lang="zh-CN"/>
              <a:t>基要派弟兄会—恢复主义运动- 相信基督教必须回归到被指为早期使徒教会的源流上</a:t>
            </a:r>
            <a:endParaRPr/>
          </a:p>
          <a:p>
            <a:pPr marL="521208" lvl="1" indent="-120548" algn="l" rtl="0">
              <a:spcBef>
                <a:spcPts val="500"/>
              </a:spcBef>
              <a:spcAft>
                <a:spcPts val="0"/>
              </a:spcAft>
              <a:buSzPct val="80000"/>
              <a:buNone/>
            </a:pPr>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20"/>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最后的劝勉</a:t>
            </a:r>
            <a:endParaRPr/>
          </a:p>
        </p:txBody>
      </p:sp>
      <p:sp>
        <p:nvSpPr>
          <p:cNvPr id="204" name="Google Shape;204;p20"/>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我们须要小心，要能分辨真理。绝不能在真理上妥协。灵恩派有一些强处，我们可以学。但他们在一些重要的真理上有偏差。在这方面，我们绝对不能妥协。我们必须「要为从前一次交付圣徒的真道，竭力的争辩」（犹3）。这样才能成为神忠心的仆人。 </a:t>
            </a:r>
            <a:endParaRPr/>
          </a:p>
          <a:p>
            <a:pPr marL="274320" lvl="0" indent="-274320" algn="l" rtl="0">
              <a:spcBef>
                <a:spcPts val="600"/>
              </a:spcBef>
              <a:spcAft>
                <a:spcPts val="0"/>
              </a:spcAft>
              <a:buSzPts val="1898"/>
              <a:buChar char="⦿"/>
            </a:pPr>
            <a:r>
              <a:rPr lang="zh-CN"/>
              <a:t>-《</a:t>
            </a:r>
            <a:r>
              <a:rPr lang="zh-CN" b="1"/>
              <a:t>从新约圣经看灵恩运动》(王守仁)</a:t>
            </a:r>
            <a:endParaRPr/>
          </a:p>
          <a:p>
            <a:pPr marL="274320" lvl="0" indent="-153797" algn="l" rtl="0">
              <a:spcBef>
                <a:spcPts val="600"/>
              </a:spcBef>
              <a:spcAft>
                <a:spcPts val="0"/>
              </a:spcAft>
              <a:buSzPts val="1898"/>
              <a:buNone/>
            </a:pPr>
            <a:endParaRPr/>
          </a:p>
          <a:p>
            <a:pPr marL="274320" lvl="0" indent="-274320" algn="l" rtl="0">
              <a:spcBef>
                <a:spcPts val="600"/>
              </a:spcBef>
              <a:spcAft>
                <a:spcPts val="0"/>
              </a:spcAft>
              <a:buSzPts val="1898"/>
              <a:buNone/>
            </a:pPr>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灵恩运动的简要历史</a:t>
            </a:r>
            <a:endParaRPr/>
          </a:p>
        </p:txBody>
      </p:sp>
      <p:sp>
        <p:nvSpPr>
          <p:cNvPr id="102" name="Google Shape;102;p3"/>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70000" lnSpcReduction="20000"/>
          </a:bodyPr>
          <a:lstStyle/>
          <a:p>
            <a:pPr marL="274320" lvl="0" indent="-274320" algn="l" rtl="0">
              <a:spcBef>
                <a:spcPts val="0"/>
              </a:spcBef>
              <a:spcAft>
                <a:spcPts val="0"/>
              </a:spcAft>
              <a:buSzPct val="72999"/>
              <a:buChar char="⦿"/>
            </a:pPr>
            <a:r>
              <a:rPr lang="zh-CN"/>
              <a:t>第一波灵恩运动</a:t>
            </a:r>
            <a:endParaRPr/>
          </a:p>
          <a:p>
            <a:pPr marL="521208" lvl="1" indent="-228600" algn="l" rtl="0">
              <a:spcBef>
                <a:spcPts val="500"/>
              </a:spcBef>
              <a:spcAft>
                <a:spcPts val="0"/>
              </a:spcAft>
              <a:buSzPct val="80000"/>
              <a:buChar char="◼"/>
            </a:pPr>
            <a:r>
              <a:rPr lang="zh-CN"/>
              <a:t>1901-1959，巴罕，伯特利圣经学院</a:t>
            </a:r>
            <a:endParaRPr/>
          </a:p>
          <a:p>
            <a:pPr marL="521208" lvl="1" indent="-228600" algn="l" rtl="0">
              <a:spcBef>
                <a:spcPts val="500"/>
              </a:spcBef>
              <a:spcAft>
                <a:spcPts val="0"/>
              </a:spcAft>
              <a:buSzPct val="80000"/>
              <a:buChar char="◼"/>
            </a:pPr>
            <a:r>
              <a:rPr lang="zh-CN"/>
              <a:t>神召会 (Assemblies of God)、神的教会、四方福音教会、真耶稣教会1917</a:t>
            </a:r>
            <a:endParaRPr/>
          </a:p>
          <a:p>
            <a:pPr marL="521208" lvl="1" indent="-228600" algn="l" rtl="0">
              <a:spcBef>
                <a:spcPts val="500"/>
              </a:spcBef>
              <a:spcAft>
                <a:spcPts val="0"/>
              </a:spcAft>
              <a:buSzPct val="80000"/>
              <a:buChar char="◼"/>
            </a:pPr>
            <a:r>
              <a:rPr lang="zh-CN"/>
              <a:t>强调神医和说方言，信徒不说方言没有圣灵充满，此时被定为异端</a:t>
            </a:r>
            <a:endParaRPr/>
          </a:p>
          <a:p>
            <a:pPr marL="274320" lvl="0" indent="-274320" algn="l" rtl="0">
              <a:spcBef>
                <a:spcPts val="600"/>
              </a:spcBef>
              <a:spcAft>
                <a:spcPts val="0"/>
              </a:spcAft>
              <a:buSzPct val="72999"/>
              <a:buChar char="⦿"/>
            </a:pPr>
            <a:r>
              <a:rPr lang="zh-CN"/>
              <a:t>第二波灵恩运动</a:t>
            </a:r>
            <a:endParaRPr/>
          </a:p>
          <a:p>
            <a:pPr marL="521208" lvl="1" indent="-228600" algn="l" rtl="0">
              <a:spcBef>
                <a:spcPts val="500"/>
              </a:spcBef>
              <a:spcAft>
                <a:spcPts val="0"/>
              </a:spcAft>
              <a:buSzPct val="80000"/>
              <a:buChar char="◼"/>
            </a:pPr>
            <a:r>
              <a:rPr lang="zh-CN"/>
              <a:t>1960-1985</a:t>
            </a:r>
            <a:endParaRPr/>
          </a:p>
          <a:p>
            <a:pPr marL="521208" lvl="1" indent="-228600" algn="l" rtl="0">
              <a:spcBef>
                <a:spcPts val="500"/>
              </a:spcBef>
              <a:spcAft>
                <a:spcPts val="0"/>
              </a:spcAft>
              <a:buSzPct val="80000"/>
              <a:buChar char="◼"/>
            </a:pPr>
            <a:r>
              <a:rPr lang="zh-CN"/>
              <a:t>在主流的宗派内鼓励接受灵恩</a:t>
            </a:r>
            <a:endParaRPr/>
          </a:p>
          <a:p>
            <a:pPr marL="521208" lvl="1" indent="-228600" algn="l" rtl="0">
              <a:spcBef>
                <a:spcPts val="500"/>
              </a:spcBef>
              <a:spcAft>
                <a:spcPts val="0"/>
              </a:spcAft>
              <a:buSzPct val="80000"/>
              <a:buChar char="◼"/>
            </a:pPr>
            <a:r>
              <a:rPr lang="zh-CN"/>
              <a:t>1960年圣公会接受灵恩运动</a:t>
            </a:r>
            <a:endParaRPr/>
          </a:p>
          <a:p>
            <a:pPr marL="521208" lvl="1" indent="-228600" algn="l" rtl="0">
              <a:spcBef>
                <a:spcPts val="500"/>
              </a:spcBef>
              <a:spcAft>
                <a:spcPts val="0"/>
              </a:spcAft>
              <a:buSzPct val="80000"/>
              <a:buChar char="◼"/>
            </a:pPr>
            <a:r>
              <a:rPr lang="zh-CN"/>
              <a:t>1967年天主教接受灵恩运动</a:t>
            </a:r>
            <a:endParaRPr/>
          </a:p>
          <a:p>
            <a:pPr marL="521208" lvl="1" indent="-228600" algn="l" rtl="0">
              <a:spcBef>
                <a:spcPts val="500"/>
              </a:spcBef>
              <a:spcAft>
                <a:spcPts val="0"/>
              </a:spcAft>
              <a:buSzPct val="80000"/>
              <a:buChar char="◼"/>
            </a:pPr>
            <a:r>
              <a:rPr lang="zh-CN"/>
              <a:t>1973年兴起葡萄园运动（Vineyard Movement)、神迹奇事运动、权能布道运动-加力信（Kenn Gullikson）&amp; John Wimber</a:t>
            </a:r>
            <a:endParaRPr/>
          </a:p>
          <a:p>
            <a:pPr marL="521208" lvl="1" indent="-228600" algn="l" rtl="0">
              <a:spcBef>
                <a:spcPts val="500"/>
              </a:spcBef>
              <a:spcAft>
                <a:spcPts val="0"/>
              </a:spcAft>
              <a:buSzPct val="80000"/>
              <a:buChar char="◼"/>
            </a:pPr>
            <a:r>
              <a:rPr lang="zh-CN"/>
              <a:t>不再强调一定要有方言等恩赐才是圣灵充满的标志</a:t>
            </a:r>
            <a:endParaRPr/>
          </a:p>
          <a:p>
            <a:pPr marL="274320" lvl="0" indent="-274320" algn="l" rtl="0">
              <a:spcBef>
                <a:spcPts val="600"/>
              </a:spcBef>
              <a:spcAft>
                <a:spcPts val="0"/>
              </a:spcAft>
              <a:buSzPct val="72999"/>
              <a:buChar char="⦿"/>
            </a:pPr>
            <a:r>
              <a:rPr lang="zh-CN"/>
              <a:t>第三波灵恩运动</a:t>
            </a:r>
            <a:endParaRPr/>
          </a:p>
          <a:p>
            <a:pPr marL="521208" lvl="1" indent="-228600" algn="l" rtl="0">
              <a:spcBef>
                <a:spcPts val="500"/>
              </a:spcBef>
              <a:spcAft>
                <a:spcPts val="0"/>
              </a:spcAft>
              <a:buSzPct val="80000"/>
              <a:buChar char="◼"/>
            </a:pPr>
            <a:r>
              <a:rPr lang="zh-CN"/>
              <a:t>1985年福音派接受灵恩运动</a:t>
            </a:r>
            <a:endParaRPr/>
          </a:p>
          <a:p>
            <a:pPr marL="274320" lvl="0" indent="-189953" algn="l" rtl="0">
              <a:spcBef>
                <a:spcPts val="600"/>
              </a:spcBef>
              <a:spcAft>
                <a:spcPts val="0"/>
              </a:spcAft>
              <a:buSzPct val="72999"/>
              <a:buNone/>
            </a:pPr>
            <a:endParaRPr/>
          </a:p>
          <a:p>
            <a:pPr marL="274320" lvl="0" indent="-274320" algn="l" rtl="0">
              <a:spcBef>
                <a:spcPts val="600"/>
              </a:spcBef>
              <a:spcAft>
                <a:spcPts val="0"/>
              </a:spcAft>
              <a:buSzPct val="72999"/>
              <a:buChar char="⦿"/>
            </a:pPr>
            <a:r>
              <a:rPr lang="zh-CN" b="1"/>
              <a:t>《教會歷史（十） 靈恩運動》-加州州立大学 </a:t>
            </a:r>
            <a:r>
              <a:rPr lang="zh-CN"/>
              <a:t>Dr. Jian-yu (Fisher) Ke</a:t>
            </a:r>
            <a:endParaRPr b="1"/>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4"/>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极端灵恩派核心问题</a:t>
            </a:r>
            <a:endParaRPr/>
          </a:p>
        </p:txBody>
      </p:sp>
      <p:sp>
        <p:nvSpPr>
          <p:cNvPr id="108" name="Google Shape;108;p4"/>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错解圣灵</a:t>
            </a:r>
            <a:endParaRPr/>
          </a:p>
          <a:p>
            <a:pPr marL="521208" lvl="1" indent="-228600" algn="l" rtl="0">
              <a:spcBef>
                <a:spcPts val="500"/>
              </a:spcBef>
              <a:spcAft>
                <a:spcPts val="0"/>
              </a:spcAft>
              <a:buSzPts val="1840"/>
              <a:buChar char="◼"/>
            </a:pPr>
            <a:r>
              <a:rPr lang="zh-CN"/>
              <a:t>由于不清楚圣灵的工作，以致遭受欺骗</a:t>
            </a:r>
            <a:endParaRPr/>
          </a:p>
          <a:p>
            <a:pPr marL="274320" lvl="0" indent="-274320" algn="l" rtl="0">
              <a:spcBef>
                <a:spcPts val="600"/>
              </a:spcBef>
              <a:spcAft>
                <a:spcPts val="0"/>
              </a:spcAft>
              <a:buSzPts val="1898"/>
              <a:buChar char="⦿"/>
            </a:pPr>
            <a:r>
              <a:rPr lang="zh-CN"/>
              <a:t>极端</a:t>
            </a:r>
            <a:endParaRPr/>
          </a:p>
          <a:p>
            <a:pPr marL="521208" lvl="1" indent="-228600" algn="l" rtl="0">
              <a:spcBef>
                <a:spcPts val="500"/>
              </a:spcBef>
              <a:spcAft>
                <a:spcPts val="0"/>
              </a:spcAft>
              <a:buSzPts val="1840"/>
              <a:buChar char="◼"/>
            </a:pPr>
            <a:r>
              <a:rPr lang="zh-CN"/>
              <a:t>以断章取义的方式高举圣经某一项真理，同时忽略圣经的统一性和完整性</a:t>
            </a:r>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5"/>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圣经里启示的“圣灵的工作”</a:t>
            </a:r>
            <a:endParaRPr/>
          </a:p>
        </p:txBody>
      </p:sp>
      <p:sp>
        <p:nvSpPr>
          <p:cNvPr id="114" name="Google Shape;114;p5"/>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fontScale="92500" lnSpcReduction="20000"/>
          </a:bodyPr>
          <a:lstStyle/>
          <a:p>
            <a:pPr marL="274320" lvl="0" indent="-274320" algn="l" rtl="0">
              <a:spcBef>
                <a:spcPts val="0"/>
              </a:spcBef>
              <a:spcAft>
                <a:spcPts val="0"/>
              </a:spcAft>
              <a:buSzPct val="72999"/>
              <a:buChar char="⦿"/>
            </a:pPr>
            <a:r>
              <a:rPr lang="zh-CN"/>
              <a:t>‪约翰福音‬14:15-17,20-21,23-24,26,30 和合本</a:t>
            </a:r>
            <a:endParaRPr/>
          </a:p>
          <a:p>
            <a:pPr marL="521208" lvl="1" indent="-228625" algn="l" rtl="0">
              <a:spcBef>
                <a:spcPts val="500"/>
              </a:spcBef>
              <a:spcAft>
                <a:spcPts val="0"/>
              </a:spcAft>
              <a:buSzPct val="80000"/>
              <a:buChar char="◼"/>
            </a:pPr>
            <a:r>
              <a:rPr lang="zh-CN"/>
              <a:t>15 “你们若爱我，就必</a:t>
            </a:r>
            <a:r>
              <a:rPr lang="zh-CN">
                <a:solidFill>
                  <a:srgbClr val="FF0000"/>
                </a:solidFill>
              </a:rPr>
              <a:t>遵守我的命令</a:t>
            </a:r>
            <a:r>
              <a:rPr lang="zh-CN"/>
              <a:t>。 16 我要求父，父就另外赐给你们一位保惠师（或作“</a:t>
            </a:r>
            <a:r>
              <a:rPr lang="zh-CN">
                <a:solidFill>
                  <a:srgbClr val="FF0000"/>
                </a:solidFill>
              </a:rPr>
              <a:t>训慰师</a:t>
            </a:r>
            <a:r>
              <a:rPr lang="zh-CN"/>
              <a:t>”。下同），叫他</a:t>
            </a:r>
            <a:r>
              <a:rPr lang="zh-CN">
                <a:solidFill>
                  <a:srgbClr val="FF0000"/>
                </a:solidFill>
              </a:rPr>
              <a:t>永远与你们同在</a:t>
            </a:r>
            <a:r>
              <a:rPr lang="zh-CN"/>
              <a:t>， 17 就是</a:t>
            </a:r>
            <a:r>
              <a:rPr lang="zh-CN">
                <a:solidFill>
                  <a:srgbClr val="FF0000"/>
                </a:solidFill>
              </a:rPr>
              <a:t>真理的圣灵</a:t>
            </a:r>
            <a:r>
              <a:rPr lang="zh-CN"/>
              <a:t>，乃世人不能接受的；因为不见他，也不认识他。你们却认识他，因他常与你们同在，也要在你们里面。……20 到那日，你们就知道我在父里面，你们在我里面，我也在你们里面。 21 </a:t>
            </a:r>
            <a:r>
              <a:rPr lang="zh-CN">
                <a:solidFill>
                  <a:srgbClr val="FF0000"/>
                </a:solidFill>
              </a:rPr>
              <a:t>有了我的命令又遵守的</a:t>
            </a:r>
            <a:r>
              <a:rPr lang="zh-CN"/>
              <a:t>，</a:t>
            </a:r>
            <a:r>
              <a:rPr lang="zh-CN">
                <a:solidFill>
                  <a:srgbClr val="FF0000"/>
                </a:solidFill>
              </a:rPr>
              <a:t>这人就是爱我的</a:t>
            </a:r>
            <a:r>
              <a:rPr lang="zh-CN"/>
              <a:t>；</a:t>
            </a:r>
            <a:r>
              <a:rPr lang="zh-CN">
                <a:solidFill>
                  <a:srgbClr val="FF0000"/>
                </a:solidFill>
              </a:rPr>
              <a:t>爱我的必蒙我父爱他，我也要爱他，并且要向他显现。</a:t>
            </a:r>
            <a:r>
              <a:rPr lang="zh-CN"/>
              <a:t>”……23 耶稣回答说：“人若爱我，就必</a:t>
            </a:r>
            <a:r>
              <a:rPr lang="zh-CN">
                <a:solidFill>
                  <a:srgbClr val="FF0000"/>
                </a:solidFill>
              </a:rPr>
              <a:t>遵守我的道</a:t>
            </a:r>
            <a:r>
              <a:rPr lang="zh-CN"/>
              <a:t>；我父也必爱他，并且我们要到他那里去，与他同住。 24 不爱我的人就不</a:t>
            </a:r>
            <a:r>
              <a:rPr lang="zh-CN">
                <a:solidFill>
                  <a:srgbClr val="FF0000"/>
                </a:solidFill>
              </a:rPr>
              <a:t>遵守我的道</a:t>
            </a:r>
            <a:r>
              <a:rPr lang="zh-CN"/>
              <a:t>。你们所听见的道不是我的，乃是差我来之父的道。……</a:t>
            </a:r>
            <a:endParaRPr/>
          </a:p>
          <a:p>
            <a:pPr marL="521208" lvl="1" indent="-228625" algn="l" rtl="0">
              <a:spcBef>
                <a:spcPts val="500"/>
              </a:spcBef>
              <a:spcAft>
                <a:spcPts val="0"/>
              </a:spcAft>
              <a:buSzPct val="80000"/>
              <a:buChar char="◼"/>
            </a:pPr>
            <a:r>
              <a:rPr lang="zh-CN"/>
              <a:t>26 但保惠师，就是父因我的名所要差来的圣灵，他要将</a:t>
            </a:r>
            <a:r>
              <a:rPr lang="zh-CN">
                <a:solidFill>
                  <a:srgbClr val="FF0000"/>
                </a:solidFill>
              </a:rPr>
              <a:t>一切的事指教你们</a:t>
            </a:r>
            <a:r>
              <a:rPr lang="zh-CN"/>
              <a:t>，并且要叫你们</a:t>
            </a:r>
            <a:r>
              <a:rPr lang="zh-CN">
                <a:solidFill>
                  <a:srgbClr val="FF0000"/>
                </a:solidFill>
              </a:rPr>
              <a:t>想起我对你们所说的</a:t>
            </a:r>
            <a:r>
              <a:rPr lang="zh-CN"/>
              <a:t>一切话。……30 以后</a:t>
            </a:r>
            <a:r>
              <a:rPr lang="zh-CN">
                <a:solidFill>
                  <a:srgbClr val="FF0000"/>
                </a:solidFill>
              </a:rPr>
              <a:t>我不再和你们多说话</a:t>
            </a:r>
            <a:r>
              <a:rPr lang="zh-CN"/>
              <a:t>，因为这世界的王将到。他在我里面是毫无所有；</a:t>
            </a:r>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6"/>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总原则</a:t>
            </a:r>
            <a:endParaRPr/>
          </a:p>
        </p:txBody>
      </p:sp>
      <p:sp>
        <p:nvSpPr>
          <p:cNvPr id="120" name="Google Shape;120;p6"/>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1" indent="-274320" algn="l" rtl="0">
              <a:spcBef>
                <a:spcPts val="0"/>
              </a:spcBef>
              <a:spcAft>
                <a:spcPts val="0"/>
              </a:spcAft>
              <a:buClr>
                <a:schemeClr val="dk2"/>
              </a:buClr>
              <a:buSzPts val="1679"/>
              <a:buFont typeface="Noto Sans Symbols"/>
              <a:buChar char="⦿"/>
            </a:pPr>
            <a:r>
              <a:rPr lang="zh-CN"/>
              <a:t>圣灵工作</a:t>
            </a:r>
            <a:endParaRPr/>
          </a:p>
          <a:p>
            <a:pPr marL="512064" lvl="2" indent="-274319" algn="l" rtl="0">
              <a:spcBef>
                <a:spcPts val="600"/>
              </a:spcBef>
              <a:spcAft>
                <a:spcPts val="0"/>
              </a:spcAft>
              <a:buClr>
                <a:schemeClr val="dk2"/>
              </a:buClr>
              <a:buSzPts val="1460"/>
              <a:buFont typeface="Noto Sans Symbols"/>
              <a:buChar char="⦿"/>
            </a:pPr>
            <a:r>
              <a:rPr lang="zh-CN"/>
              <a:t>陪伴圣徒</a:t>
            </a:r>
            <a:endParaRPr/>
          </a:p>
          <a:p>
            <a:pPr marL="512064" lvl="2" indent="-274319" algn="l" rtl="0">
              <a:spcBef>
                <a:spcPts val="600"/>
              </a:spcBef>
              <a:spcAft>
                <a:spcPts val="0"/>
              </a:spcAft>
              <a:buClr>
                <a:schemeClr val="dk2"/>
              </a:buClr>
              <a:buSzPts val="1460"/>
              <a:buFont typeface="Noto Sans Symbols"/>
              <a:buChar char="⦿"/>
            </a:pPr>
            <a:r>
              <a:rPr lang="zh-CN"/>
              <a:t>教导圣经</a:t>
            </a:r>
            <a:endParaRPr/>
          </a:p>
          <a:p>
            <a:pPr marL="512064" lvl="2" indent="-274319" algn="l" rtl="0">
              <a:spcBef>
                <a:spcPts val="600"/>
              </a:spcBef>
              <a:spcAft>
                <a:spcPts val="0"/>
              </a:spcAft>
              <a:buClr>
                <a:schemeClr val="dk2"/>
              </a:buClr>
              <a:buSzPts val="1460"/>
              <a:buFont typeface="Noto Sans Symbols"/>
              <a:buChar char="⦿"/>
            </a:pPr>
            <a:r>
              <a:rPr lang="zh-CN"/>
              <a:t>活出圣经</a:t>
            </a:r>
            <a:endParaRPr/>
          </a:p>
          <a:p>
            <a:pPr marL="512064" lvl="2" indent="-274319" algn="l" rtl="0">
              <a:spcBef>
                <a:spcPts val="600"/>
              </a:spcBef>
              <a:spcAft>
                <a:spcPts val="0"/>
              </a:spcAft>
              <a:buClr>
                <a:schemeClr val="dk2"/>
              </a:buClr>
              <a:buSzPts val="1460"/>
              <a:buFont typeface="Noto Sans Symbols"/>
              <a:buChar char="⦿"/>
            </a:pPr>
            <a:r>
              <a:rPr lang="zh-CN"/>
              <a:t>显明圣父和圣子</a:t>
            </a:r>
            <a:endParaRPr/>
          </a:p>
          <a:p>
            <a:pPr marL="274320" lvl="1" indent="-274320" algn="l" rtl="0">
              <a:spcBef>
                <a:spcPts val="600"/>
              </a:spcBef>
              <a:spcAft>
                <a:spcPts val="0"/>
              </a:spcAft>
              <a:buClr>
                <a:schemeClr val="dk2"/>
              </a:buClr>
              <a:buSzPts val="1679"/>
              <a:buFont typeface="Noto Sans Symbols"/>
              <a:buChar char="⦿"/>
            </a:pPr>
            <a:r>
              <a:rPr lang="zh-CN"/>
              <a:t>圣灵住在人心里，默默地作工，透过上帝的话进行教导和安慰信徒，指导圣徒认识耶稣从而认识圣父，爱耶稣并天父，最后三一上帝都与圣徒团契，坚固信心，活出耶稣差遣的大使命</a:t>
            </a:r>
            <a:endParaRPr/>
          </a:p>
          <a:p>
            <a:pPr marL="274320" lvl="1" indent="-167703" algn="l" rtl="0">
              <a:spcBef>
                <a:spcPts val="600"/>
              </a:spcBef>
              <a:spcAft>
                <a:spcPts val="0"/>
              </a:spcAft>
              <a:buClr>
                <a:schemeClr val="dk2"/>
              </a:buClr>
              <a:buSzPts val="1679"/>
              <a:buFont typeface="Noto Sans Symbols"/>
              <a:buNone/>
            </a:pPr>
            <a:endParaRPr/>
          </a:p>
          <a:p>
            <a:pPr marL="274320" lvl="1" indent="-274320" algn="l" rtl="0">
              <a:spcBef>
                <a:spcPts val="600"/>
              </a:spcBef>
              <a:spcAft>
                <a:spcPts val="0"/>
              </a:spcAft>
              <a:buClr>
                <a:schemeClr val="dk2"/>
              </a:buClr>
              <a:buSzPts val="1679"/>
              <a:buFont typeface="Noto Sans Symbols"/>
              <a:buChar char="⦿"/>
            </a:pPr>
            <a:r>
              <a:rPr lang="zh-CN"/>
              <a:t>你追求的圣灵是圣经里的圣灵吗？？？</a:t>
            </a:r>
            <a:endParaRPr/>
          </a:p>
          <a:p>
            <a:pPr marL="274320" lvl="0" indent="-153797" algn="l" rtl="0">
              <a:spcBef>
                <a:spcPts val="600"/>
              </a:spcBef>
              <a:spcAft>
                <a:spcPts val="0"/>
              </a:spcAft>
              <a:buSzPts val="1898"/>
              <a:buNone/>
            </a:pPr>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7"/>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圣灵与“恩赐”</a:t>
            </a:r>
            <a:endParaRPr/>
          </a:p>
        </p:txBody>
      </p:sp>
      <p:sp>
        <p:nvSpPr>
          <p:cNvPr id="126" name="Google Shape;126;p7"/>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‪哥林多前书‬12:4,7-11 和合本</a:t>
            </a:r>
            <a:endParaRPr/>
          </a:p>
          <a:p>
            <a:pPr marL="521208" lvl="1" indent="-228600" algn="l" rtl="0">
              <a:spcBef>
                <a:spcPts val="500"/>
              </a:spcBef>
              <a:spcAft>
                <a:spcPts val="0"/>
              </a:spcAft>
              <a:buSzPts val="1840"/>
              <a:buChar char="◼"/>
            </a:pPr>
            <a:r>
              <a:rPr lang="zh-CN"/>
              <a:t> 恩赐原有分别，圣灵却是一位。……7 圣灵</a:t>
            </a:r>
            <a:r>
              <a:rPr lang="zh-CN">
                <a:solidFill>
                  <a:srgbClr val="FF0000"/>
                </a:solidFill>
              </a:rPr>
              <a:t>显在</a:t>
            </a:r>
            <a:r>
              <a:rPr lang="zh-CN"/>
              <a:t>各人身上，是叫人</a:t>
            </a:r>
            <a:r>
              <a:rPr lang="zh-CN">
                <a:solidFill>
                  <a:srgbClr val="FF0000"/>
                </a:solidFill>
              </a:rPr>
              <a:t>得益处</a:t>
            </a:r>
            <a:r>
              <a:rPr lang="zh-CN"/>
              <a:t>。 8 这人蒙圣灵赐他智慧的言语，那人也蒙这位圣灵赐他知识的言语， 9 又有一人蒙这位圣灵赐他信心，还有一人蒙这位圣灵赐他医病的恩赐， 10 又叫一人能行异能，又叫一人能作先知，又叫一人能辨别诸灵，又叫一人能说方言，又叫一人能翻方言。 11 这一切都是这位圣灵所运行、</a:t>
            </a:r>
            <a:r>
              <a:rPr lang="zh-CN">
                <a:solidFill>
                  <a:srgbClr val="FF0000"/>
                </a:solidFill>
              </a:rPr>
              <a:t>随己意分给各人</a:t>
            </a:r>
            <a:r>
              <a:rPr lang="zh-CN"/>
              <a:t>的。</a:t>
            </a:r>
            <a:endParaRPr/>
          </a:p>
          <a:p>
            <a:pPr marL="521208" lvl="1" indent="-111759" algn="l" rtl="0">
              <a:spcBef>
                <a:spcPts val="500"/>
              </a:spcBef>
              <a:spcAft>
                <a:spcPts val="0"/>
              </a:spcAft>
              <a:buSzPts val="1840"/>
              <a:buNone/>
            </a:pPr>
            <a:endParaRPr/>
          </a:p>
          <a:p>
            <a:pPr marL="274320" lvl="0" indent="-274320" algn="l" rtl="0">
              <a:spcBef>
                <a:spcPts val="600"/>
              </a:spcBef>
              <a:spcAft>
                <a:spcPts val="0"/>
              </a:spcAft>
              <a:buSzPts val="1898"/>
              <a:buChar char="⦿"/>
            </a:pPr>
            <a:r>
              <a:rPr lang="zh-CN"/>
              <a:t>你曾经人为制造恩赐吗？？？</a:t>
            </a:r>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8"/>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圣经启示圣徒要判断灵的源头</a:t>
            </a:r>
            <a:endParaRPr/>
          </a:p>
        </p:txBody>
      </p:sp>
      <p:sp>
        <p:nvSpPr>
          <p:cNvPr id="132" name="Google Shape;132;p8"/>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约翰一书 4:1 CUNPSS-神</a:t>
            </a:r>
            <a:endParaRPr/>
          </a:p>
          <a:p>
            <a:pPr marL="521208" lvl="1" indent="-228600" algn="l" rtl="0">
              <a:spcBef>
                <a:spcPts val="500"/>
              </a:spcBef>
              <a:spcAft>
                <a:spcPts val="0"/>
              </a:spcAft>
              <a:buSzPts val="1840"/>
              <a:buChar char="◼"/>
            </a:pPr>
            <a:r>
              <a:rPr lang="zh-CN"/>
              <a:t>“亲爱的弟兄啊，一切的灵，你们不可都信，总要</a:t>
            </a:r>
            <a:r>
              <a:rPr lang="zh-CN" b="1">
                <a:solidFill>
                  <a:srgbClr val="FF0000"/>
                </a:solidFill>
              </a:rPr>
              <a:t>试验那些灵</a:t>
            </a:r>
            <a:r>
              <a:rPr lang="zh-CN"/>
              <a:t>是出于　神的不是，因为世上有许多假先知已经出来了。”</a:t>
            </a:r>
            <a:endParaRPr/>
          </a:p>
          <a:p>
            <a:pPr marL="274320" lvl="0" indent="-274320" algn="l" rtl="0">
              <a:spcBef>
                <a:spcPts val="600"/>
              </a:spcBef>
              <a:spcAft>
                <a:spcPts val="0"/>
              </a:spcAft>
              <a:buSzPts val="1898"/>
              <a:buChar char="⦿"/>
            </a:pPr>
            <a:r>
              <a:rPr lang="zh-CN"/>
              <a:t>就是凡灵都接受，不试验那灵是否来自上帝。</a:t>
            </a:r>
            <a:endParaRPr/>
          </a:p>
          <a:p>
            <a:pPr marL="274320" lvl="0" indent="-153797" algn="l" rtl="0">
              <a:spcBef>
                <a:spcPts val="600"/>
              </a:spcBef>
              <a:spcAft>
                <a:spcPts val="0"/>
              </a:spcAft>
              <a:buSzPts val="1898"/>
              <a:buNone/>
            </a:pPr>
            <a:endParaRPr/>
          </a:p>
          <a:p>
            <a:pPr marL="274320" lvl="0" indent="-274320" algn="l" rtl="0">
              <a:spcBef>
                <a:spcPts val="600"/>
              </a:spcBef>
              <a:spcAft>
                <a:spcPts val="0"/>
              </a:spcAft>
              <a:buSzPts val="1898"/>
              <a:buChar char="⦿"/>
            </a:pPr>
            <a:r>
              <a:rPr lang="zh-CN"/>
              <a:t>假若我们在神没有给我们权利的地方随意判断，那乃是属灵的狂妄。但假若我们在神给我们权利的地方不敢去判断而导致自己或羊群遭受欺骗和残害，那乃是属灵的无知（申13:1-5； 《灵恩派教导操练上的错谬》h.land.com）。</a:t>
            </a:r>
            <a:endParaRPr/>
          </a:p>
          <a:p>
            <a:pPr marL="274320" lvl="0" indent="-153797" algn="l" rtl="0">
              <a:spcBef>
                <a:spcPts val="600"/>
              </a:spcBef>
              <a:spcAft>
                <a:spcPts val="0"/>
              </a:spcAft>
              <a:buSzPts val="1898"/>
              <a:buNone/>
            </a:pPr>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9"/>
          <p:cNvSpPr txBox="1">
            <a:spLocks noGrp="1"/>
          </p:cNvSpPr>
          <p:nvPr>
            <p:ph type="title"/>
          </p:nvPr>
        </p:nvSpPr>
        <p:spPr>
          <a:xfrm>
            <a:off x="457200" y="320040"/>
            <a:ext cx="7239000" cy="1143000"/>
          </a:xfrm>
          <a:prstGeom prst="rect">
            <a:avLst/>
          </a:prstGeom>
          <a:noFill/>
          <a:ln>
            <a:noFill/>
          </a:ln>
        </p:spPr>
        <p:txBody>
          <a:bodyPr spcFirstLastPara="1" wrap="square" lIns="45700" tIns="0" rIns="45700" bIns="0" anchor="b" anchorCtr="0">
            <a:normAutofit/>
          </a:bodyPr>
          <a:lstStyle/>
          <a:p>
            <a:pPr marL="0" lvl="0" indent="0" algn="l" rtl="0">
              <a:spcBef>
                <a:spcPts val="0"/>
              </a:spcBef>
              <a:spcAft>
                <a:spcPts val="0"/>
              </a:spcAft>
              <a:buClr>
                <a:srgbClr val="FEF7F0"/>
              </a:buClr>
              <a:buSzPts val="3800"/>
              <a:buFont typeface="Trebuchet MS"/>
              <a:buNone/>
            </a:pPr>
            <a:r>
              <a:rPr lang="zh-CN"/>
              <a:t>错误1-得救途径的问题</a:t>
            </a:r>
            <a:endParaRPr/>
          </a:p>
        </p:txBody>
      </p:sp>
      <p:sp>
        <p:nvSpPr>
          <p:cNvPr id="138" name="Google Shape;138;p9"/>
          <p:cNvSpPr txBox="1">
            <a:spLocks noGrp="1"/>
          </p:cNvSpPr>
          <p:nvPr>
            <p:ph type="body" idx="1"/>
          </p:nvPr>
        </p:nvSpPr>
        <p:spPr>
          <a:xfrm>
            <a:off x="457200" y="1609416"/>
            <a:ext cx="7239000" cy="4846320"/>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1898"/>
              <a:buChar char="⦿"/>
            </a:pPr>
            <a:r>
              <a:rPr lang="zh-CN"/>
              <a:t>第一波灵恩运动宣扬：不讲方言不得救！于是主流宗派定他们为异端</a:t>
            </a:r>
            <a:endParaRPr/>
          </a:p>
          <a:p>
            <a:pPr marL="274320" lvl="0" indent="-274320" algn="l" rtl="0">
              <a:spcBef>
                <a:spcPts val="600"/>
              </a:spcBef>
              <a:spcAft>
                <a:spcPts val="0"/>
              </a:spcAft>
              <a:buSzPts val="1898"/>
              <a:buChar char="⦿"/>
            </a:pPr>
            <a:r>
              <a:rPr lang="zh-CN"/>
              <a:t>以“方言”取代圣经，轻视圣经</a:t>
            </a:r>
            <a:endParaRPr/>
          </a:p>
          <a:p>
            <a:pPr marL="274320" lvl="0" indent="-153797" algn="l" rtl="0">
              <a:spcBef>
                <a:spcPts val="600"/>
              </a:spcBef>
              <a:spcAft>
                <a:spcPts val="0"/>
              </a:spcAft>
              <a:buSzPts val="1898"/>
              <a:buNone/>
            </a:pPr>
            <a:endParaRPr/>
          </a:p>
          <a:p>
            <a:pPr marL="274320" lvl="0" indent="-274320" algn="l" rtl="0">
              <a:spcBef>
                <a:spcPts val="600"/>
              </a:spcBef>
              <a:spcAft>
                <a:spcPts val="0"/>
              </a:spcAft>
              <a:buSzPts val="1898"/>
              <a:buChar char="⦿"/>
            </a:pPr>
            <a:r>
              <a:rPr lang="zh-CN"/>
              <a:t>解经王子之称的坎伯·摩根博士（George Campbell Morgan）先生说：“神的教会在世界各地正碰上了一个狡猾无比的阴谋：人肆意偏离新约圣经的教导，把神的灵移离出真理的本位去迎合人为的运动。这运动以方言恩赐作为口号，时至今日，这口号已沦为地狱的印记了。</a:t>
            </a:r>
            <a:endParaRPr/>
          </a:p>
          <a:p>
            <a:pPr marL="274320" lvl="0" indent="-153797" algn="l" rtl="0">
              <a:spcBef>
                <a:spcPts val="600"/>
              </a:spcBef>
              <a:spcAft>
                <a:spcPts val="0"/>
              </a:spcAft>
              <a:buSzPts val="1898"/>
              <a:buNone/>
            </a:pPr>
            <a:endParaRPr/>
          </a:p>
        </p:txBody>
      </p:sp>
    </p:spTree>
  </p:cSld>
  <p:clrMapOvr>
    <a:masterClrMapping/>
  </p:clrMapOvr>
  <p:transition>
    <p:fade/>
  </p:transition>
</p:sld>
</file>

<file path=ppt/theme/theme1.xml><?xml version="1.0" encoding="utf-8"?>
<a:theme xmlns:a="http://schemas.openxmlformats.org/drawingml/2006/main" name="Opulent">
  <a:themeElements>
    <a:clrScheme name="Opulent">
      <a:dk1>
        <a:srgbClr val="000000"/>
      </a:dk1>
      <a:lt1>
        <a:srgbClr val="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3857</Words>
  <Application>Microsoft Office PowerPoint</Application>
  <PresentationFormat>On-screen Show (4:3)</PresentationFormat>
  <Paragraphs>133</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Opulent</vt:lpstr>
      <vt:lpstr>极端灵恩派</vt:lpstr>
      <vt:lpstr>灵恩的历史追随</vt:lpstr>
      <vt:lpstr>灵恩运动的简要历史</vt:lpstr>
      <vt:lpstr>极端灵恩派核心问题</vt:lpstr>
      <vt:lpstr>圣经里启示的“圣灵的工作”</vt:lpstr>
      <vt:lpstr>总原则</vt:lpstr>
      <vt:lpstr>圣灵与“恩赐”</vt:lpstr>
      <vt:lpstr>圣经启示圣徒要判断灵的源头</vt:lpstr>
      <vt:lpstr>错误1-得救途径的问题</vt:lpstr>
      <vt:lpstr>异教徒说方言的例子</vt:lpstr>
      <vt:lpstr>错误1分支-属灵经历</vt:lpstr>
      <vt:lpstr>错误1分支-人的遗传</vt:lpstr>
      <vt:lpstr>错误2-动机</vt:lpstr>
      <vt:lpstr>错误2的分支</vt:lpstr>
      <vt:lpstr>成功神学简介</vt:lpstr>
      <vt:lpstr>错误3-自称使徒&amp;先知并说预言</vt:lpstr>
      <vt:lpstr>错误4-神迹奇事</vt:lpstr>
      <vt:lpstr>错误5-医病</vt:lpstr>
      <vt:lpstr>如何对待相信异端的弟兄姐妹</vt:lpstr>
      <vt:lpstr>最后的劝勉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极端灵恩派</dc:title>
  <dc:creator>shiju</dc:creator>
  <cp:lastModifiedBy>Joe Shi</cp:lastModifiedBy>
  <cp:revision>1</cp:revision>
  <dcterms:created xsi:type="dcterms:W3CDTF">2024-12-01T16:41:45Z</dcterms:created>
  <dcterms:modified xsi:type="dcterms:W3CDTF">2025-07-24T16:54:16Z</dcterms:modified>
</cp:coreProperties>
</file>