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Lucida Sans Unicode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Lucida Sans Unicode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Lucida Sans Unicode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Lucida Sans Unicode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Lucida Sans Unicode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Lucida Sans Unicode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Lucida Sans Unicode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Lucida Sans Unicode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Lucida Sans Unicode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CDFE8"/>
          </a:solidFill>
        </a:fill>
      </a:tcStyle>
    </a:wholeTbl>
    <a:band2H>
      <a:tcTxStyle/>
      <a:tcStyle>
        <a:tcBdr/>
        <a:fill>
          <a:solidFill>
            <a:srgbClr val="E7F0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7D2CB"/>
          </a:solidFill>
        </a:fill>
      </a:tcStyle>
    </a:wholeTbl>
    <a:band2H>
      <a:tcTxStyle/>
      <a:tcStyle>
        <a:tcBdr/>
        <a:fill>
          <a:solidFill>
            <a:srgbClr val="FBEA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6CDCE"/>
          </a:solidFill>
        </a:fill>
      </a:tcStyle>
    </a:wholeTbl>
    <a:band2H>
      <a:tcTxStyle/>
      <a:tcStyle>
        <a:tcBdr/>
        <a:fill>
          <a:solidFill>
            <a:srgbClr val="ECE7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4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05" name="Shape 10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Lucida Sans Unicode"/>
      </a:defRPr>
    </a:lvl1pPr>
    <a:lvl2pPr indent="228600" latinLnBrk="0">
      <a:defRPr sz="1200">
        <a:latin typeface="+mn-lt"/>
        <a:ea typeface="+mn-ea"/>
        <a:cs typeface="+mn-cs"/>
        <a:sym typeface="Lucida Sans Unicode"/>
      </a:defRPr>
    </a:lvl2pPr>
    <a:lvl3pPr indent="457200" latinLnBrk="0">
      <a:defRPr sz="1200">
        <a:latin typeface="+mn-lt"/>
        <a:ea typeface="+mn-ea"/>
        <a:cs typeface="+mn-cs"/>
        <a:sym typeface="Lucida Sans Unicode"/>
      </a:defRPr>
    </a:lvl3pPr>
    <a:lvl4pPr indent="685800" latinLnBrk="0">
      <a:defRPr sz="1200">
        <a:latin typeface="+mn-lt"/>
        <a:ea typeface="+mn-ea"/>
        <a:cs typeface="+mn-cs"/>
        <a:sym typeface="Lucida Sans Unicode"/>
      </a:defRPr>
    </a:lvl4pPr>
    <a:lvl5pPr indent="914400" latinLnBrk="0">
      <a:defRPr sz="1200">
        <a:latin typeface="+mn-lt"/>
        <a:ea typeface="+mn-ea"/>
        <a:cs typeface="+mn-cs"/>
        <a:sym typeface="Lucida Sans Unicode"/>
      </a:defRPr>
    </a:lvl5pPr>
    <a:lvl6pPr indent="1143000" latinLnBrk="0">
      <a:defRPr sz="1200">
        <a:latin typeface="+mn-lt"/>
        <a:ea typeface="+mn-ea"/>
        <a:cs typeface="+mn-cs"/>
        <a:sym typeface="Lucida Sans Unicode"/>
      </a:defRPr>
    </a:lvl6pPr>
    <a:lvl7pPr indent="1371600" latinLnBrk="0">
      <a:defRPr sz="1200">
        <a:latin typeface="+mn-lt"/>
        <a:ea typeface="+mn-ea"/>
        <a:cs typeface="+mn-cs"/>
        <a:sym typeface="Lucida Sans Unicode"/>
      </a:defRPr>
    </a:lvl7pPr>
    <a:lvl8pPr indent="1600200" latinLnBrk="0">
      <a:defRPr sz="1200">
        <a:latin typeface="+mn-lt"/>
        <a:ea typeface="+mn-ea"/>
        <a:cs typeface="+mn-cs"/>
        <a:sym typeface="Lucida Sans Unicode"/>
      </a:defRPr>
    </a:lvl8pPr>
    <a:lvl9pPr indent="1828800" latinLnBrk="0">
      <a:defRPr sz="1200">
        <a:latin typeface="+mn-lt"/>
        <a:ea typeface="+mn-ea"/>
        <a:cs typeface="+mn-cs"/>
        <a:sym typeface="Lucida Sans Unicod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ight Triangle 9"/>
          <p:cNvSpPr/>
          <p:nvPr/>
        </p:nvSpPr>
        <p:spPr>
          <a:xfrm>
            <a:off x="-3" y="4657797"/>
            <a:ext cx="9151091" cy="127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0" y="0"/>
                </a:lnTo>
                <a:lnTo>
                  <a:pt x="21600" y="21600"/>
                </a:lnTo>
                <a:close/>
              </a:path>
            </a:pathLst>
          </a:custGeom>
          <a:gradFill>
            <a:gsLst>
              <a:gs pos="0">
                <a:srgbClr val="007592"/>
              </a:gs>
              <a:gs pos="55000">
                <a:srgbClr val="48BBE0"/>
              </a:gs>
              <a:gs pos="100000">
                <a:srgbClr val="007592"/>
              </a:gs>
            </a:gsLst>
            <a:lin ang="3000000"/>
          </a:gra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6" name="标题文本"/>
          <p:cNvSpPr txBox="1">
            <a:spLocks noGrp="1"/>
          </p:cNvSpPr>
          <p:nvPr>
            <p:ph type="title"/>
          </p:nvPr>
        </p:nvSpPr>
        <p:spPr>
          <a:xfrm>
            <a:off x="685800" y="1752600"/>
            <a:ext cx="7772400" cy="1829762"/>
          </a:xfrm>
          <a:prstGeom prst="rect">
            <a:avLst/>
          </a:prstGeom>
        </p:spPr>
        <p:txBody>
          <a:bodyPr anchor="b"/>
          <a:lstStyle>
            <a:lvl1pPr algn="r">
              <a:defRPr sz="4800"/>
            </a:lvl1pPr>
          </a:lstStyle>
          <a:p>
            <a:r>
              <a:t>标题文本</a:t>
            </a:r>
          </a:p>
        </p:txBody>
      </p:sp>
      <p:sp>
        <p:nvSpPr>
          <p:cNvPr id="17" name="正文级别 1…"/>
          <p:cNvSpPr txBox="1">
            <a:spLocks noGrp="1"/>
          </p:cNvSpPr>
          <p:nvPr>
            <p:ph type="body" sz="quarter" idx="1"/>
          </p:nvPr>
        </p:nvSpPr>
        <p:spPr>
          <a:xfrm>
            <a:off x="685800" y="3611607"/>
            <a:ext cx="7772400" cy="1199705"/>
          </a:xfrm>
          <a:prstGeom prst="rect">
            <a:avLst/>
          </a:prstGeom>
        </p:spPr>
        <p:txBody>
          <a:bodyPr/>
          <a:lstStyle>
            <a:lvl1pPr marL="0" marR="64007" indent="0" algn="r">
              <a:buClrTx/>
              <a:buSzTx/>
              <a:buNone/>
              <a:defRPr>
                <a:solidFill>
                  <a:srgbClr val="464646"/>
                </a:solidFill>
              </a:defRPr>
            </a:lvl1pPr>
            <a:lvl2pPr marL="0" marR="64007" indent="457200" algn="r">
              <a:buClrTx/>
              <a:buSzTx/>
              <a:buNone/>
              <a:defRPr>
                <a:solidFill>
                  <a:srgbClr val="464646"/>
                </a:solidFill>
              </a:defRPr>
            </a:lvl2pPr>
            <a:lvl3pPr marL="0" marR="64007" indent="914400" algn="r">
              <a:buClrTx/>
              <a:buSzTx/>
              <a:buNone/>
              <a:defRPr>
                <a:solidFill>
                  <a:srgbClr val="464646"/>
                </a:solidFill>
              </a:defRPr>
            </a:lvl3pPr>
            <a:lvl4pPr marL="0" marR="64007" indent="1371600" algn="r">
              <a:buClrTx/>
              <a:buSzTx/>
              <a:buNone/>
              <a:defRPr>
                <a:solidFill>
                  <a:srgbClr val="464646"/>
                </a:solidFill>
              </a:defRPr>
            </a:lvl4pPr>
            <a:lvl5pPr marL="0" marR="64007" indent="1828800" algn="r">
              <a:buClrTx/>
              <a:buSzTx/>
              <a:buNone/>
              <a:defRPr>
                <a:solidFill>
                  <a:srgbClr val="464646"/>
                </a:solidFill>
              </a:defRPr>
            </a:lvl5pPr>
          </a:lstStyle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grpSp>
        <p:nvGrpSpPr>
          <p:cNvPr id="22" name="Group 1"/>
          <p:cNvGrpSpPr/>
          <p:nvPr/>
        </p:nvGrpSpPr>
        <p:grpSpPr>
          <a:xfrm>
            <a:off x="-3765" y="4953000"/>
            <a:ext cx="9147765" cy="1912088"/>
            <a:chOff x="0" y="0"/>
            <a:chExt cx="9147764" cy="1912087"/>
          </a:xfrm>
        </p:grpSpPr>
        <p:sp>
          <p:nvSpPr>
            <p:cNvPr id="18" name="Freeform 6"/>
            <p:cNvSpPr/>
            <p:nvPr/>
          </p:nvSpPr>
          <p:spPr>
            <a:xfrm>
              <a:off x="1691278" y="-1"/>
              <a:ext cx="7456487" cy="4881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21600" y="21600"/>
                  </a:lnTo>
                  <a:lnTo>
                    <a:pt x="0" y="12831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9DCADC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9" name="Freeform 7"/>
            <p:cNvSpPr/>
            <p:nvPr/>
          </p:nvSpPr>
          <p:spPr>
            <a:xfrm>
              <a:off x="39207" y="284744"/>
              <a:ext cx="9108558" cy="7886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180" y="0"/>
                  </a:lnTo>
                </a:path>
              </a:pathLst>
            </a:custGeom>
            <a:solidFill>
              <a:srgbClr val="00000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20" name="Freeform 10"/>
            <p:cNvSpPr/>
            <p:nvPr/>
          </p:nvSpPr>
          <p:spPr>
            <a:xfrm>
              <a:off x="3764" y="47978"/>
              <a:ext cx="9144001" cy="18641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9138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2" cstate="print"/>
              <a:srcRect/>
              <a:tile tx="0" ty="0" sx="100000" sy="100000" flip="none" algn="tl"/>
            </a:blip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21" name="Straight Connector 11"/>
            <p:cNvSpPr/>
            <p:nvPr/>
          </p:nvSpPr>
          <p:spPr>
            <a:xfrm>
              <a:off x="0" y="44671"/>
              <a:ext cx="9147765" cy="790302"/>
            </a:xfrm>
            <a:prstGeom prst="line">
              <a:avLst/>
            </a:prstGeom>
            <a:noFill/>
            <a:ln w="12065" cap="flat">
              <a:solidFill>
                <a:srgbClr val="5699AD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23" name="01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正文级别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31" name="标题文本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标题文本</a:t>
            </a:r>
          </a:p>
        </p:txBody>
      </p:sp>
      <p:sp>
        <p:nvSpPr>
          <p:cNvPr id="32" name="01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bg>
      <p:bgPr>
        <a:gradFill flip="none" rotWithShape="1">
          <a:gsLst>
            <a:gs pos="0">
              <a:srgbClr val="B1B1B1"/>
            </a:gs>
            <a:gs pos="40000">
              <a:srgbClr val="9E9E9E"/>
            </a:gs>
            <a:gs pos="100000">
              <a:srgbClr val="000000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标题文本"/>
          <p:cNvSpPr txBox="1">
            <a:spLocks noGrp="1"/>
          </p:cNvSpPr>
          <p:nvPr>
            <p:ph type="title"/>
          </p:nvPr>
        </p:nvSpPr>
        <p:spPr>
          <a:xfrm>
            <a:off x="722376" y="1059711"/>
            <a:ext cx="7772401" cy="1828801"/>
          </a:xfrm>
          <a:prstGeom prst="rect">
            <a:avLst/>
          </a:prstGeom>
        </p:spPr>
        <p:txBody>
          <a:bodyPr anchor="b"/>
          <a:lstStyle>
            <a:lvl1pPr algn="r">
              <a:defRPr sz="4800">
                <a:solidFill>
                  <a:srgbClr val="DEF5FA"/>
                </a:solidFill>
              </a:defRPr>
            </a:lvl1pPr>
          </a:lstStyle>
          <a:p>
            <a:r>
              <a:t>标题文本</a:t>
            </a:r>
          </a:p>
        </p:txBody>
      </p:sp>
      <p:sp>
        <p:nvSpPr>
          <p:cNvPr id="40" name="正文级别 1…"/>
          <p:cNvSpPr txBox="1">
            <a:spLocks noGrp="1"/>
          </p:cNvSpPr>
          <p:nvPr>
            <p:ph type="body" sz="quarter" idx="1"/>
          </p:nvPr>
        </p:nvSpPr>
        <p:spPr>
          <a:xfrm>
            <a:off x="3922712" y="2931711"/>
            <a:ext cx="4572001" cy="1454889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None/>
              <a:defRPr sz="2300">
                <a:solidFill>
                  <a:srgbClr val="FFFFFF"/>
                </a:solidFill>
              </a:defRPr>
            </a:lvl1pPr>
            <a:lvl2pPr marL="0" indent="393191">
              <a:buClrTx/>
              <a:buSzTx/>
              <a:buNone/>
              <a:defRPr sz="2300">
                <a:solidFill>
                  <a:srgbClr val="FFFFFF"/>
                </a:solidFill>
              </a:defRPr>
            </a:lvl2pPr>
            <a:lvl3pPr marL="0" indent="630936">
              <a:buClrTx/>
              <a:buSzTx/>
              <a:buNone/>
              <a:defRPr sz="2300">
                <a:solidFill>
                  <a:srgbClr val="FFFFFF"/>
                </a:solidFill>
              </a:defRPr>
            </a:lvl3pPr>
            <a:lvl4pPr marL="0" indent="914400">
              <a:buClrTx/>
              <a:buSzTx/>
              <a:buNone/>
              <a:defRPr sz="2300">
                <a:solidFill>
                  <a:srgbClr val="FFFFFF"/>
                </a:solidFill>
              </a:defRPr>
            </a:lvl4pPr>
            <a:lvl5pPr marL="0" indent="1143000">
              <a:buClrTx/>
              <a:buSzTx/>
              <a:buNone/>
              <a:defRPr sz="2300">
                <a:solidFill>
                  <a:srgbClr val="FFFFFF"/>
                </a:solidFill>
              </a:defRPr>
            </a:lvl5pPr>
          </a:lstStyle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41" name="Chevron 6"/>
          <p:cNvSpPr/>
          <p:nvPr/>
        </p:nvSpPr>
        <p:spPr>
          <a:xfrm>
            <a:off x="3636679" y="3005471"/>
            <a:ext cx="182881" cy="228601"/>
          </a:xfrm>
          <a:prstGeom prst="chevron">
            <a:avLst>
              <a:gd name="adj" fmla="val 50000"/>
            </a:avLst>
          </a:prstGeom>
          <a:gradFill>
            <a:gsLst>
              <a:gs pos="0">
                <a:srgbClr val="1589A6"/>
              </a:gs>
              <a:gs pos="72000">
                <a:srgbClr val="4EB8DA"/>
              </a:gs>
              <a:gs pos="100000">
                <a:srgbClr val="7DC3DD"/>
              </a:gs>
            </a:gsLst>
            <a:lin ang="16200000"/>
          </a:gradFill>
          <a:ln w="3175" cap="rnd">
            <a:solidFill>
              <a:srgbClr val="21768B"/>
            </a:solidFill>
          </a:ln>
          <a:effectLst>
            <a:outerShdw blurRad="50800" dist="25400" dir="5400000" rotWithShape="0">
              <a:srgbClr val="000000">
                <a:alpha val="46000"/>
              </a:srgbClr>
            </a:outerShdw>
          </a:effectLst>
        </p:spPr>
        <p:txBody>
          <a:bodyPr lIns="45719" rIns="45719" anchor="ctr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2" name="Chevron 7"/>
          <p:cNvSpPr/>
          <p:nvPr/>
        </p:nvSpPr>
        <p:spPr>
          <a:xfrm>
            <a:off x="3450263" y="3005471"/>
            <a:ext cx="182881" cy="228601"/>
          </a:xfrm>
          <a:prstGeom prst="chevron">
            <a:avLst>
              <a:gd name="adj" fmla="val 50000"/>
            </a:avLst>
          </a:prstGeom>
          <a:gradFill>
            <a:gsLst>
              <a:gs pos="0">
                <a:srgbClr val="1589A6"/>
              </a:gs>
              <a:gs pos="72000">
                <a:srgbClr val="4EB8DA"/>
              </a:gs>
              <a:gs pos="100000">
                <a:srgbClr val="7DC3DD"/>
              </a:gs>
            </a:gsLst>
            <a:lin ang="16200000"/>
          </a:gradFill>
          <a:ln w="3175" cap="rnd">
            <a:solidFill>
              <a:srgbClr val="21768B"/>
            </a:solidFill>
          </a:ln>
          <a:effectLst>
            <a:outerShdw blurRad="50800" dist="25400" dir="5400000" rotWithShape="0">
              <a:srgbClr val="000000">
                <a:alpha val="46000"/>
              </a:srgbClr>
            </a:outerShdw>
          </a:effectLst>
        </p:spPr>
        <p:txBody>
          <a:bodyPr lIns="45719" rIns="45719" anchor="ctr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3" name="01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bg>
      <p:bgPr>
        <a:gradFill flip="none" rotWithShape="1">
          <a:gsLst>
            <a:gs pos="0">
              <a:srgbClr val="B1B1B1"/>
            </a:gs>
            <a:gs pos="40000">
              <a:srgbClr val="9E9E9E"/>
            </a:gs>
            <a:gs pos="100000">
              <a:srgbClr val="000000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正文级别 1…"/>
          <p:cNvSpPr txBox="1">
            <a:spLocks noGrp="1"/>
          </p:cNvSpPr>
          <p:nvPr>
            <p:ph type="body" sz="half" idx="1"/>
          </p:nvPr>
        </p:nvSpPr>
        <p:spPr>
          <a:xfrm>
            <a:off x="457200" y="1481327"/>
            <a:ext cx="4038600" cy="4525964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rgbClr val="FFFFFF"/>
                </a:solidFill>
              </a:defRPr>
            </a:lvl1pPr>
            <a:lvl2pPr marL="659891" indent="-266700">
              <a:defRPr sz="2800">
                <a:solidFill>
                  <a:srgbClr val="FFFFFF"/>
                </a:solidFill>
              </a:defRPr>
            </a:lvl2pPr>
            <a:lvl3pPr marL="950975" indent="-320039">
              <a:defRPr sz="2800">
                <a:solidFill>
                  <a:srgbClr val="FFFFFF"/>
                </a:solidFill>
              </a:defRPr>
            </a:lvl3pPr>
            <a:lvl4pPr marL="1270000" indent="-355600">
              <a:defRPr sz="2800">
                <a:solidFill>
                  <a:srgbClr val="FFFFFF"/>
                </a:solidFill>
              </a:defRPr>
            </a:lvl4pPr>
            <a:lvl5pPr marL="1498600" indent="-355600">
              <a:defRPr sz="2800">
                <a:solidFill>
                  <a:srgbClr val="FFFFFF"/>
                </a:solidFill>
              </a:defRPr>
            </a:lvl5pPr>
          </a:lstStyle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51" name="标题文本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DEF5FA"/>
                </a:solidFill>
              </a:defRPr>
            </a:lvl1pPr>
          </a:lstStyle>
          <a:p>
            <a:r>
              <a:t>标题文本</a:t>
            </a:r>
          </a:p>
        </p:txBody>
      </p:sp>
      <p:sp>
        <p:nvSpPr>
          <p:cNvPr id="52" name="01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mparison">
    <p:bg>
      <p:bgPr>
        <a:blipFill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标题文本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t>标题文本</a:t>
            </a:r>
          </a:p>
        </p:txBody>
      </p:sp>
      <p:sp>
        <p:nvSpPr>
          <p:cNvPr id="60" name="正文级别 1…"/>
          <p:cNvSpPr txBox="1">
            <a:spLocks noGrp="1"/>
          </p:cNvSpPr>
          <p:nvPr>
            <p:ph type="body" sz="quarter" idx="1"/>
          </p:nvPr>
        </p:nvSpPr>
        <p:spPr>
          <a:xfrm>
            <a:off x="457200" y="5410200"/>
            <a:ext cx="4040188" cy="762000"/>
          </a:xfrm>
          <a:prstGeom prst="rect">
            <a:avLst/>
          </a:prstGeo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anchor="ctr"/>
          <a:lstStyle>
            <a:lvl1pPr marL="0" indent="0">
              <a:buClrTx/>
              <a:buSzTx/>
              <a:buNone/>
              <a:defRPr sz="2400">
                <a:solidFill>
                  <a:srgbClr val="FFFFFF"/>
                </a:solidFill>
              </a:defRPr>
            </a:lvl1pPr>
            <a:lvl2pPr marL="0" indent="393191">
              <a:buClrTx/>
              <a:buSzTx/>
              <a:buNone/>
              <a:defRPr sz="2400">
                <a:solidFill>
                  <a:srgbClr val="FFFFFF"/>
                </a:solidFill>
              </a:defRPr>
            </a:lvl2pPr>
            <a:lvl3pPr marL="0" indent="630936">
              <a:buClrTx/>
              <a:buSzTx/>
              <a:buNone/>
              <a:defRPr sz="2400">
                <a:solidFill>
                  <a:srgbClr val="FFFFFF"/>
                </a:solidFill>
              </a:defRPr>
            </a:lvl3pPr>
            <a:lvl4pPr marL="0" indent="914400">
              <a:buClrTx/>
              <a:buSzTx/>
              <a:buNone/>
              <a:defRPr sz="2400">
                <a:solidFill>
                  <a:srgbClr val="FFFFFF"/>
                </a:solidFill>
              </a:defRPr>
            </a:lvl4pPr>
            <a:lvl5pPr marL="0" indent="1143000">
              <a:buClrTx/>
              <a:buSzTx/>
              <a:buNone/>
              <a:defRPr sz="2400">
                <a:solidFill>
                  <a:srgbClr val="FFFFFF"/>
                </a:solidFill>
              </a:defRPr>
            </a:lvl5pPr>
          </a:lstStyle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61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4645026" y="5410200"/>
            <a:ext cx="4041776" cy="762000"/>
          </a:xfrm>
          <a:prstGeom prst="rect">
            <a:avLst/>
          </a:prstGeo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anchor="ctr"/>
          <a:lstStyle/>
          <a:p>
            <a:pPr marL="0" indent="0">
              <a:buClrTx/>
              <a:buSzTx/>
              <a:buNone/>
              <a:defRPr sz="24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2" name="01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bg>
      <p:bgPr>
        <a:gradFill flip="none" rotWithShape="1">
          <a:gsLst>
            <a:gs pos="0">
              <a:srgbClr val="B1B1B1"/>
            </a:gs>
            <a:gs pos="40000">
              <a:srgbClr val="9E9E9E"/>
            </a:gs>
            <a:gs pos="100000">
              <a:srgbClr val="000000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标题文本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DEF5FA"/>
                </a:solidFill>
              </a:defRPr>
            </a:lvl1pPr>
          </a:lstStyle>
          <a:p>
            <a:r>
              <a:t>标题文本</a:t>
            </a:r>
          </a:p>
        </p:txBody>
      </p:sp>
      <p:sp>
        <p:nvSpPr>
          <p:cNvPr id="70" name="01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01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ntent with Caption">
    <p:bg>
      <p:bgPr>
        <a:blipFill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标题文本"/>
          <p:cNvSpPr txBox="1"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  <a:prstGeom prst="rect">
            <a:avLst/>
          </a:prstGeom>
        </p:spPr>
        <p:txBody>
          <a:bodyPr anchor="t"/>
          <a:lstStyle>
            <a:lvl1pPr algn="r">
              <a:defRPr sz="2500" b="0">
                <a:solidFill>
                  <a:schemeClr val="accent1"/>
                </a:solidFill>
              </a:defRPr>
            </a:lvl1pPr>
          </a:lstStyle>
          <a:p>
            <a:pPr>
              <a:defRPr>
                <a:effectLst/>
              </a:defRPr>
            </a:pPr>
            <a:r>
              <a:t>标题文本</a:t>
            </a:r>
          </a:p>
        </p:txBody>
      </p:sp>
      <p:sp>
        <p:nvSpPr>
          <p:cNvPr id="85" name="正文级别 1…"/>
          <p:cNvSpPr txBox="1">
            <a:spLocks noGrp="1"/>
          </p:cNvSpPr>
          <p:nvPr>
            <p:ph type="body" sz="quarter" idx="1"/>
          </p:nvPr>
        </p:nvSpPr>
        <p:spPr>
          <a:xfrm>
            <a:off x="4419600" y="5355101"/>
            <a:ext cx="3974592" cy="914401"/>
          </a:xfrm>
          <a:prstGeom prst="rect">
            <a:avLst/>
          </a:prstGeom>
        </p:spPr>
        <p:txBody>
          <a:bodyPr/>
          <a:lstStyle>
            <a:lvl1pPr marL="0" indent="0" algn="r">
              <a:buClrTx/>
              <a:buSzTx/>
              <a:buNone/>
              <a:defRPr sz="1600"/>
            </a:lvl1pPr>
            <a:lvl2pPr marL="0" indent="393191" algn="r">
              <a:buClrTx/>
              <a:buSzTx/>
              <a:buNone/>
              <a:defRPr sz="1600"/>
            </a:lvl2pPr>
            <a:lvl3pPr marL="0" indent="630936" algn="r">
              <a:buClrTx/>
              <a:buSzTx/>
              <a:buNone/>
              <a:defRPr sz="1600"/>
            </a:lvl3pPr>
            <a:lvl4pPr marL="0" indent="914400" algn="r">
              <a:buClrTx/>
              <a:buSzTx/>
              <a:buNone/>
              <a:defRPr sz="1600"/>
            </a:lvl4pPr>
            <a:lvl5pPr marL="0" indent="1143000" algn="r">
              <a:buClrTx/>
              <a:buSzTx/>
              <a:buNone/>
              <a:defRPr sz="1600"/>
            </a:lvl5pPr>
          </a:lstStyle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86" name="01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bg>
      <p:bgPr>
        <a:gradFill flip="none" rotWithShape="1">
          <a:gsLst>
            <a:gs pos="0">
              <a:srgbClr val="B1B1B1"/>
            </a:gs>
            <a:gs pos="40000">
              <a:srgbClr val="9E9E9E"/>
            </a:gs>
            <a:gs pos="100000">
              <a:srgbClr val="000000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正文级别 1…"/>
          <p:cNvSpPr txBox="1">
            <a:spLocks noGrp="1"/>
          </p:cNvSpPr>
          <p:nvPr>
            <p:ph type="body" sz="quarter" idx="1"/>
          </p:nvPr>
        </p:nvSpPr>
        <p:spPr>
          <a:xfrm>
            <a:off x="1141231" y="5443401"/>
            <a:ext cx="7162801" cy="648233"/>
          </a:xfrm>
          <a:prstGeom prst="rect">
            <a:avLst/>
          </a:prstGeom>
        </p:spPr>
        <p:txBody>
          <a:bodyPr lIns="0" tIns="0" rIns="0" bIns="0"/>
          <a:lstStyle>
            <a:lvl1pPr marL="0" marR="18288" indent="0" algn="r">
              <a:buClrTx/>
              <a:buSzTx/>
              <a:buNone/>
              <a:defRPr sz="1400">
                <a:solidFill>
                  <a:srgbClr val="FFFFFF"/>
                </a:solidFill>
              </a:defRPr>
            </a:lvl1pPr>
            <a:lvl2pPr marL="659891" marR="18288" indent="-266700" algn="r">
              <a:buClrTx/>
              <a:defRPr sz="1400">
                <a:solidFill>
                  <a:srgbClr val="FFFFFF"/>
                </a:solidFill>
              </a:defRPr>
            </a:lvl2pPr>
            <a:lvl3pPr marL="950975" marR="18288" indent="-320039" algn="r">
              <a:buClrTx/>
              <a:defRPr sz="1400">
                <a:solidFill>
                  <a:srgbClr val="FFFFFF"/>
                </a:solidFill>
              </a:defRPr>
            </a:lvl3pPr>
            <a:lvl4pPr marL="1270000" marR="18288" indent="-355600" algn="r">
              <a:buClrTx/>
              <a:defRPr sz="1400">
                <a:solidFill>
                  <a:srgbClr val="FFFFFF"/>
                </a:solidFill>
              </a:defRPr>
            </a:lvl4pPr>
            <a:lvl5pPr marL="1498600" marR="18288" indent="-355600" algn="r">
              <a:buClrTx/>
              <a:defRPr sz="1400">
                <a:solidFill>
                  <a:srgbClr val="FFFFFF"/>
                </a:solidFill>
              </a:defRPr>
            </a:lvl5pPr>
          </a:lstStyle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94" name="Picture Placeholder 2"/>
          <p:cNvSpPr>
            <a:spLocks noGrp="1"/>
          </p:cNvSpPr>
          <p:nvPr>
            <p:ph type="pic" idx="21"/>
          </p:nvPr>
        </p:nvSpPr>
        <p:spPr>
          <a:xfrm>
            <a:off x="228600" y="189967"/>
            <a:ext cx="8686800" cy="4389122"/>
          </a:xfrm>
          <a:prstGeom prst="rect">
            <a:avLst/>
          </a:prstGeom>
          <a:ln w="9525">
            <a:solidFill>
              <a:srgbClr val="000000"/>
            </a:solidFill>
            <a:round/>
          </a:ln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95" name="标题文本"/>
          <p:cNvSpPr txBox="1">
            <a:spLocks noGrp="1"/>
          </p:cNvSpPr>
          <p:nvPr>
            <p:ph type="title"/>
          </p:nvPr>
        </p:nvSpPr>
        <p:spPr>
          <a:xfrm>
            <a:off x="228600" y="4865122"/>
            <a:ext cx="8075432" cy="562673"/>
          </a:xfrm>
          <a:prstGeom prst="rect">
            <a:avLst/>
          </a:prstGeom>
        </p:spPr>
        <p:txBody>
          <a:bodyPr anchor="t"/>
          <a:lstStyle>
            <a:lvl1pPr algn="r">
              <a:defRPr sz="3000" b="0">
                <a:solidFill>
                  <a:schemeClr val="accent1"/>
                </a:solidFill>
                <a:effectLst>
                  <a:outerShdw blurRad="50800" dist="25000" dir="5400000" rotWithShape="0">
                    <a:srgbClr val="000000">
                      <a:alpha val="45000"/>
                    </a:srgbClr>
                  </a:outerShdw>
                </a:effectLst>
              </a:defRPr>
            </a:lvl1pPr>
          </a:lstStyle>
          <a:p>
            <a:r>
              <a:t>标题文本</a:t>
            </a:r>
          </a:p>
        </p:txBody>
      </p:sp>
      <p:sp>
        <p:nvSpPr>
          <p:cNvPr id="96" name="Chevron 11"/>
          <p:cNvSpPr/>
          <p:nvPr/>
        </p:nvSpPr>
        <p:spPr>
          <a:xfrm>
            <a:off x="8664112" y="4988440"/>
            <a:ext cx="182881" cy="228601"/>
          </a:xfrm>
          <a:prstGeom prst="chevron">
            <a:avLst>
              <a:gd name="adj" fmla="val 50000"/>
            </a:avLst>
          </a:prstGeom>
          <a:gradFill>
            <a:gsLst>
              <a:gs pos="0">
                <a:srgbClr val="1589A6"/>
              </a:gs>
              <a:gs pos="72000">
                <a:srgbClr val="4EB8DA"/>
              </a:gs>
              <a:gs pos="100000">
                <a:srgbClr val="7DC3DD"/>
              </a:gs>
            </a:gsLst>
            <a:lin ang="16200000"/>
          </a:gradFill>
          <a:ln w="3175" cap="rnd">
            <a:solidFill>
              <a:srgbClr val="21768B"/>
            </a:solidFill>
          </a:ln>
          <a:effectLst>
            <a:outerShdw blurRad="50800" dist="25400" dir="5400000" rotWithShape="0">
              <a:srgbClr val="000000">
                <a:alpha val="46000"/>
              </a:srgbClr>
            </a:outerShdw>
          </a:effectLst>
        </p:spPr>
        <p:txBody>
          <a:bodyPr lIns="45719" rIns="45719" anchor="ctr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97" name="Chevron 12"/>
          <p:cNvSpPr/>
          <p:nvPr/>
        </p:nvSpPr>
        <p:spPr>
          <a:xfrm>
            <a:off x="8477695" y="4988440"/>
            <a:ext cx="182881" cy="228601"/>
          </a:xfrm>
          <a:prstGeom prst="chevron">
            <a:avLst>
              <a:gd name="adj" fmla="val 50000"/>
            </a:avLst>
          </a:prstGeom>
          <a:gradFill>
            <a:gsLst>
              <a:gs pos="0">
                <a:srgbClr val="1589A6"/>
              </a:gs>
              <a:gs pos="72000">
                <a:srgbClr val="4EB8DA"/>
              </a:gs>
              <a:gs pos="100000">
                <a:srgbClr val="7DC3DD"/>
              </a:gs>
            </a:gsLst>
            <a:lin ang="16200000"/>
          </a:gradFill>
          <a:ln w="3175" cap="rnd">
            <a:solidFill>
              <a:srgbClr val="21768B"/>
            </a:solidFill>
          </a:ln>
          <a:effectLst>
            <a:outerShdw blurRad="50800" dist="25400" dir="5400000" rotWithShape="0">
              <a:srgbClr val="000000">
                <a:alpha val="46000"/>
              </a:srgbClr>
            </a:outerShdw>
          </a:effectLst>
        </p:spPr>
        <p:txBody>
          <a:bodyPr lIns="45719" rIns="45719" anchor="ctr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98" name="01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2"/>
          <p:cNvSpPr/>
          <p:nvPr/>
        </p:nvSpPr>
        <p:spPr>
          <a:xfrm>
            <a:off x="499272" y="5944935"/>
            <a:ext cx="4940625" cy="9210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28"/>
                </a:moveTo>
                <a:lnTo>
                  <a:pt x="21600" y="21600"/>
                </a:lnTo>
                <a:lnTo>
                  <a:pt x="16039" y="21600"/>
                </a:lnTo>
                <a:lnTo>
                  <a:pt x="3" y="0"/>
                </a:lnTo>
              </a:path>
            </a:pathLst>
          </a:custGeom>
          <a:solidFill>
            <a:srgbClr val="9DCADC">
              <a:alpha val="40000"/>
            </a:srgbClr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" name="Freeform 11"/>
          <p:cNvSpPr/>
          <p:nvPr/>
        </p:nvSpPr>
        <p:spPr>
          <a:xfrm>
            <a:off x="485716" y="5939010"/>
            <a:ext cx="3690452" cy="933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21490"/>
                </a:lnTo>
                <a:lnTo>
                  <a:pt x="17057" y="21600"/>
                </a:lnTo>
                <a:lnTo>
                  <a:pt x="46" y="147"/>
                </a:lnTo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" name="Right Triangle 13"/>
          <p:cNvSpPr/>
          <p:nvPr/>
        </p:nvSpPr>
        <p:spPr>
          <a:xfrm>
            <a:off x="-6043" y="5791253"/>
            <a:ext cx="3402316" cy="1080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21600" y="21600"/>
                </a:lnTo>
                <a:lnTo>
                  <a:pt x="0" y="0"/>
                </a:lnTo>
                <a:close/>
              </a:path>
            </a:pathLst>
          </a:custGeom>
          <a:blipFill>
            <a:blip r:embed="rId11" cstate="print"/>
          </a:blip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" name="Straight Connector 14"/>
          <p:cNvSpPr/>
          <p:nvPr/>
        </p:nvSpPr>
        <p:spPr>
          <a:xfrm>
            <a:off x="-9238" y="5787737"/>
            <a:ext cx="3405511" cy="1084384"/>
          </a:xfrm>
          <a:prstGeom prst="line">
            <a:avLst/>
          </a:prstGeom>
          <a:ln w="12065">
            <a:solidFill>
              <a:srgbClr val="5699AD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6" name="正文级别 1…"/>
          <p:cNvSpPr txBox="1">
            <a:spLocks noGrp="1"/>
          </p:cNvSpPr>
          <p:nvPr>
            <p:ph type="body" idx="1"/>
          </p:nvPr>
        </p:nvSpPr>
        <p:spPr>
          <a:xfrm>
            <a:off x="457200" y="1481327"/>
            <a:ext cx="8229600" cy="45259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7" name="标题文本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标题文本</a:t>
            </a:r>
          </a:p>
        </p:txBody>
      </p:sp>
      <p:sp>
        <p:nvSpPr>
          <p:cNvPr id="8" name="01"/>
          <p:cNvSpPr txBox="1">
            <a:spLocks noGrp="1"/>
          </p:cNvSpPr>
          <p:nvPr>
            <p:ph type="sldNum" sz="quarter" idx="2"/>
          </p:nvPr>
        </p:nvSpPr>
        <p:spPr>
          <a:xfrm>
            <a:off x="8760932" y="6521737"/>
            <a:ext cx="252101" cy="251332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b">
            <a:spAutoFit/>
          </a:bodyPr>
          <a:lstStyle>
            <a:lvl1pPr algn="r">
              <a:defRPr sz="1000"/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100" b="1" i="0" u="none" strike="noStrike" cap="none" spc="0" baseline="0">
          <a:solidFill>
            <a:srgbClr val="464646"/>
          </a:solidFill>
          <a:effectLst>
            <a:outerShdw blurRad="38100" dist="25400" dir="5400000" rotWithShape="0">
              <a:srgbClr val="000000">
                <a:alpha val="25000"/>
              </a:srgbClr>
            </a:outerShdw>
          </a:effectLst>
          <a:uFillTx/>
          <a:latin typeface="+mn-lt"/>
          <a:ea typeface="+mn-ea"/>
          <a:cs typeface="+mn-cs"/>
          <a:sym typeface="Lucida Sans Unicode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100" b="1" i="0" u="none" strike="noStrike" cap="none" spc="0" baseline="0">
          <a:solidFill>
            <a:srgbClr val="464646"/>
          </a:solidFill>
          <a:effectLst>
            <a:outerShdw blurRad="38100" dist="25400" dir="5400000" rotWithShape="0">
              <a:srgbClr val="000000">
                <a:alpha val="25000"/>
              </a:srgbClr>
            </a:outerShdw>
          </a:effectLst>
          <a:uFillTx/>
          <a:latin typeface="+mn-lt"/>
          <a:ea typeface="+mn-ea"/>
          <a:cs typeface="+mn-cs"/>
          <a:sym typeface="Lucida Sans Unicode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100" b="1" i="0" u="none" strike="noStrike" cap="none" spc="0" baseline="0">
          <a:solidFill>
            <a:srgbClr val="464646"/>
          </a:solidFill>
          <a:effectLst>
            <a:outerShdw blurRad="38100" dist="25400" dir="5400000" rotWithShape="0">
              <a:srgbClr val="000000">
                <a:alpha val="25000"/>
              </a:srgbClr>
            </a:outerShdw>
          </a:effectLst>
          <a:uFillTx/>
          <a:latin typeface="+mn-lt"/>
          <a:ea typeface="+mn-ea"/>
          <a:cs typeface="+mn-cs"/>
          <a:sym typeface="Lucida Sans Unicode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100" b="1" i="0" u="none" strike="noStrike" cap="none" spc="0" baseline="0">
          <a:solidFill>
            <a:srgbClr val="464646"/>
          </a:solidFill>
          <a:effectLst>
            <a:outerShdw blurRad="38100" dist="25400" dir="5400000" rotWithShape="0">
              <a:srgbClr val="000000">
                <a:alpha val="25000"/>
              </a:srgbClr>
            </a:outerShdw>
          </a:effectLst>
          <a:uFillTx/>
          <a:latin typeface="+mn-lt"/>
          <a:ea typeface="+mn-ea"/>
          <a:cs typeface="+mn-cs"/>
          <a:sym typeface="Lucida Sans Unicode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100" b="1" i="0" u="none" strike="noStrike" cap="none" spc="0" baseline="0">
          <a:solidFill>
            <a:srgbClr val="464646"/>
          </a:solidFill>
          <a:effectLst>
            <a:outerShdw blurRad="38100" dist="25400" dir="5400000" rotWithShape="0">
              <a:srgbClr val="000000">
                <a:alpha val="25000"/>
              </a:srgbClr>
            </a:outerShdw>
          </a:effectLst>
          <a:uFillTx/>
          <a:latin typeface="+mn-lt"/>
          <a:ea typeface="+mn-ea"/>
          <a:cs typeface="+mn-cs"/>
          <a:sym typeface="Lucida Sans Unicode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100" b="1" i="0" u="none" strike="noStrike" cap="none" spc="0" baseline="0">
          <a:solidFill>
            <a:srgbClr val="464646"/>
          </a:solidFill>
          <a:effectLst>
            <a:outerShdw blurRad="38100" dist="25400" dir="5400000" rotWithShape="0">
              <a:srgbClr val="000000">
                <a:alpha val="25000"/>
              </a:srgbClr>
            </a:outerShdw>
          </a:effectLst>
          <a:uFillTx/>
          <a:latin typeface="+mn-lt"/>
          <a:ea typeface="+mn-ea"/>
          <a:cs typeface="+mn-cs"/>
          <a:sym typeface="Lucida Sans Unicode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100" b="1" i="0" u="none" strike="noStrike" cap="none" spc="0" baseline="0">
          <a:solidFill>
            <a:srgbClr val="464646"/>
          </a:solidFill>
          <a:effectLst>
            <a:outerShdw blurRad="38100" dist="25400" dir="5400000" rotWithShape="0">
              <a:srgbClr val="000000">
                <a:alpha val="25000"/>
              </a:srgbClr>
            </a:outerShdw>
          </a:effectLst>
          <a:uFillTx/>
          <a:latin typeface="+mn-lt"/>
          <a:ea typeface="+mn-ea"/>
          <a:cs typeface="+mn-cs"/>
          <a:sym typeface="Lucida Sans Unicode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100" b="1" i="0" u="none" strike="noStrike" cap="none" spc="0" baseline="0">
          <a:solidFill>
            <a:srgbClr val="464646"/>
          </a:solidFill>
          <a:effectLst>
            <a:outerShdw blurRad="38100" dist="25400" dir="5400000" rotWithShape="0">
              <a:srgbClr val="000000">
                <a:alpha val="25000"/>
              </a:srgbClr>
            </a:outerShdw>
          </a:effectLst>
          <a:uFillTx/>
          <a:latin typeface="+mn-lt"/>
          <a:ea typeface="+mn-ea"/>
          <a:cs typeface="+mn-cs"/>
          <a:sym typeface="Lucida Sans Unicode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100" b="1" i="0" u="none" strike="noStrike" cap="none" spc="0" baseline="0">
          <a:solidFill>
            <a:srgbClr val="464646"/>
          </a:solidFill>
          <a:effectLst>
            <a:outerShdw blurRad="38100" dist="25400" dir="5400000" rotWithShape="0">
              <a:srgbClr val="000000">
                <a:alpha val="25000"/>
              </a:srgbClr>
            </a:outerShdw>
          </a:effectLst>
          <a:uFillTx/>
          <a:latin typeface="+mn-lt"/>
          <a:ea typeface="+mn-ea"/>
          <a:cs typeface="+mn-cs"/>
          <a:sym typeface="Lucida Sans Unicode"/>
        </a:defRPr>
      </a:lvl9pPr>
    </p:titleStyle>
    <p:bodyStyle>
      <a:lvl1pPr marL="365759" marR="0" indent="-256031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>
          <a:schemeClr val="accent1"/>
        </a:buClr>
        <a:buSzPct val="68000"/>
        <a:buFontTx/>
        <a:buChar char="•"/>
        <a:tabLst/>
        <a:defRPr sz="27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Lucida Sans Unicode"/>
        </a:defRPr>
      </a:lvl1pPr>
      <a:lvl2pPr marL="661548" marR="0" indent="-268356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>
          <a:schemeClr val="accent1"/>
        </a:buClr>
        <a:buSzPct val="100000"/>
        <a:buFontTx/>
        <a:buChar char="◦"/>
        <a:tabLst/>
        <a:defRPr sz="27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Lucida Sans Unicode"/>
        </a:defRPr>
      </a:lvl2pPr>
      <a:lvl3pPr marL="924850" marR="0" indent="-293914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>
          <a:schemeClr val="accent1"/>
        </a:buClr>
        <a:buSzPct val="100000"/>
        <a:buFontTx/>
        <a:buChar char="●"/>
        <a:tabLst/>
        <a:defRPr sz="27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Lucida Sans Unicode"/>
        </a:defRPr>
      </a:lvl3pPr>
      <a:lvl4pPr marL="1239252" marR="0" indent="-324852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>
          <a:schemeClr val="accent1"/>
        </a:buClr>
        <a:buSzPct val="100000"/>
        <a:buFontTx/>
        <a:buChar char="●"/>
        <a:tabLst/>
        <a:defRPr sz="27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Lucida Sans Unicode"/>
        </a:defRPr>
      </a:lvl4pPr>
      <a:lvl5pPr marL="1485900" marR="0" indent="-3429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>
          <a:schemeClr val="accent1"/>
        </a:buClr>
        <a:buSzPct val="100000"/>
        <a:buFontTx/>
        <a:buChar char="●"/>
        <a:tabLst/>
        <a:defRPr sz="27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Lucida Sans Unicode"/>
        </a:defRPr>
      </a:lvl5pPr>
      <a:lvl6pPr marL="1714500" marR="0" indent="-3429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>
          <a:schemeClr val="accent1"/>
        </a:buClr>
        <a:buSzPct val="100000"/>
        <a:buFontTx/>
        <a:buChar char="◾"/>
        <a:tabLst/>
        <a:defRPr sz="27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Lucida Sans Unicode"/>
        </a:defRPr>
      </a:lvl6pPr>
      <a:lvl7pPr marL="1985962" marR="0" indent="-385762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>
          <a:schemeClr val="accent1"/>
        </a:buClr>
        <a:buSzPct val="100000"/>
        <a:buFontTx/>
        <a:buChar char="◾"/>
        <a:tabLst/>
        <a:defRPr sz="27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Lucida Sans Unicode"/>
        </a:defRPr>
      </a:lvl7pPr>
      <a:lvl8pPr marL="2214562" marR="0" indent="-385762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>
          <a:schemeClr val="accent1"/>
        </a:buClr>
        <a:buSzPct val="100000"/>
        <a:buFontTx/>
        <a:buChar char="◾"/>
        <a:tabLst/>
        <a:defRPr sz="27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Lucida Sans Unicode"/>
        </a:defRPr>
      </a:lvl8pPr>
      <a:lvl9pPr marL="2443162" marR="0" indent="-385762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>
          <a:schemeClr val="accent1"/>
        </a:buClr>
        <a:buSzPct val="100000"/>
        <a:buFontTx/>
        <a:buChar char="◾"/>
        <a:tabLst/>
        <a:defRPr sz="27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Lucida Sans Unicode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Lucida Sans Unicode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Lucida Sans Unicode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Lucida Sans Unicode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Lucida Sans Unicode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Lucida Sans Unicode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Lucida Sans Unicode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Lucida Sans Unicode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Lucida Sans Unicode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Lucida Sans Unicod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itle 1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《研经指引》第11课</a:t>
            </a:r>
          </a:p>
        </p:txBody>
      </p:sp>
      <p:sp>
        <p:nvSpPr>
          <p:cNvPr id="108" name="Subtitle 2"/>
          <p:cNvSpPr txBox="1">
            <a:spLocks noGrp="1"/>
          </p:cNvSpPr>
          <p:nvPr>
            <p:ph type="subTitle" sz="quarter" idx="1"/>
          </p:nvPr>
        </p:nvSpPr>
        <p:spPr>
          <a:prstGeom prst="rect">
            <a:avLst/>
          </a:prstGeom>
        </p:spPr>
        <p:txBody>
          <a:bodyPr>
            <a:normAutofit fontScale="92500" lnSpcReduction="20000"/>
          </a:bodyPr>
          <a:lstStyle>
            <a:lvl1pPr>
              <a:defRPr b="1"/>
            </a:lvl1pPr>
          </a:lstStyle>
          <a:p>
            <a:r>
              <a:rPr dirty="0" err="1" smtClean="0"/>
              <a:t>结构与平行</a:t>
            </a:r>
            <a:endParaRPr lang="en-US" dirty="0" smtClean="0"/>
          </a:p>
          <a:p>
            <a:r>
              <a:rPr lang="zh-CN" altLang="en-US" dirty="0" smtClean="0"/>
              <a:t>施军斌</a:t>
            </a:r>
          </a:p>
          <a:p>
            <a:r>
              <a:rPr lang="zh-CN" altLang="en-US" dirty="0" smtClean="0"/>
              <a:t>温尼伯华人圣经教会</a:t>
            </a:r>
          </a:p>
          <a:p>
            <a:endParaRPr dirty="0"/>
          </a:p>
        </p:txBody>
      </p:sp>
      <p:sp>
        <p:nvSpPr>
          <p:cNvPr id="109" name="Rectangle 3"/>
          <p:cNvSpPr txBox="1"/>
          <p:nvPr/>
        </p:nvSpPr>
        <p:spPr>
          <a:xfrm>
            <a:off x="45719" y="6211668"/>
            <a:ext cx="4480561" cy="369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endParaRPr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诗篇24:1-2（正向平行）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303580" indent="-212506" defTabSz="758951">
              <a:spcBef>
                <a:spcPts val="300"/>
              </a:spcBef>
              <a:defRPr sz="2241"/>
            </a:pPr>
            <a:r>
              <a:t>诗篇24:1-2（正向平行）</a:t>
            </a:r>
          </a:p>
          <a:p>
            <a:pPr marL="549085" lvl="1" indent="-222735" defTabSz="758951">
              <a:spcBef>
                <a:spcPts val="300"/>
              </a:spcBef>
              <a:defRPr sz="2241"/>
            </a:pPr>
            <a:r>
              <a:t>24:1 </a:t>
            </a:r>
            <a:r>
              <a:rPr>
                <a:solidFill>
                  <a:schemeClr val="accent4"/>
                </a:solidFill>
              </a:rPr>
              <a:t>地和其中所充满的</a:t>
            </a:r>
            <a:r>
              <a:t>，</a:t>
            </a:r>
            <a:r>
              <a:rPr>
                <a:solidFill>
                  <a:schemeClr val="accent4"/>
                </a:solidFill>
              </a:rPr>
              <a:t>世界和住在其间的</a:t>
            </a:r>
            <a:r>
              <a:t>，都属耶和华。</a:t>
            </a:r>
          </a:p>
          <a:p>
            <a:pPr marL="549085" lvl="1" indent="-222735" defTabSz="758951">
              <a:spcBef>
                <a:spcPts val="300"/>
              </a:spcBef>
              <a:defRPr sz="2241"/>
            </a:pPr>
            <a:r>
              <a:t>24:2 他把地</a:t>
            </a:r>
            <a:r>
              <a:rPr>
                <a:solidFill>
                  <a:schemeClr val="accent2"/>
                </a:solidFill>
              </a:rPr>
              <a:t>建立在海上</a:t>
            </a:r>
            <a:r>
              <a:t>，安</a:t>
            </a:r>
            <a:r>
              <a:rPr>
                <a:solidFill>
                  <a:schemeClr val="accent2"/>
                </a:solidFill>
              </a:rPr>
              <a:t>定在大水之上</a:t>
            </a:r>
            <a:r>
              <a:t>。</a:t>
            </a:r>
          </a:p>
          <a:p>
            <a:pPr marL="303580" indent="-212506" defTabSz="758951">
              <a:spcBef>
                <a:spcPts val="300"/>
              </a:spcBef>
              <a:defRPr sz="2241"/>
            </a:pPr>
            <a:r>
              <a:t>箴言29:11：（反向平行）</a:t>
            </a:r>
          </a:p>
          <a:p>
            <a:pPr marL="549085" lvl="1" indent="-222735" defTabSz="758951">
              <a:spcBef>
                <a:spcPts val="300"/>
              </a:spcBef>
              <a:defRPr sz="2241"/>
            </a:pPr>
            <a:r>
              <a:rPr>
                <a:solidFill>
                  <a:schemeClr val="accent4"/>
                </a:solidFill>
              </a:rPr>
              <a:t>愚妄</a:t>
            </a:r>
            <a:r>
              <a:t>人怒气</a:t>
            </a:r>
            <a:r>
              <a:rPr>
                <a:solidFill>
                  <a:schemeClr val="accent2"/>
                </a:solidFill>
              </a:rPr>
              <a:t>全发</a:t>
            </a:r>
            <a:r>
              <a:t>，</a:t>
            </a:r>
          </a:p>
          <a:p>
            <a:pPr marL="549085" lvl="1" indent="-222735" defTabSz="758951">
              <a:spcBef>
                <a:spcPts val="300"/>
              </a:spcBef>
              <a:defRPr sz="2241"/>
            </a:pPr>
            <a:r>
              <a:rPr>
                <a:solidFill>
                  <a:schemeClr val="accent4"/>
                </a:solidFill>
              </a:rPr>
              <a:t>智慧</a:t>
            </a:r>
            <a:r>
              <a:t>人忍气</a:t>
            </a:r>
            <a:r>
              <a:rPr>
                <a:solidFill>
                  <a:schemeClr val="accent2"/>
                </a:solidFill>
              </a:rPr>
              <a:t>含怒</a:t>
            </a:r>
            <a:r>
              <a:t>。</a:t>
            </a:r>
          </a:p>
          <a:p>
            <a:pPr marL="303580" indent="-212506" defTabSz="758951">
              <a:spcBef>
                <a:spcPts val="300"/>
              </a:spcBef>
              <a:defRPr sz="2241"/>
            </a:pPr>
            <a:r>
              <a:t>以赛亚书55:6</a:t>
            </a:r>
          </a:p>
          <a:p>
            <a:pPr marL="549085" lvl="1" indent="-222735" defTabSz="758951">
              <a:spcBef>
                <a:spcPts val="300"/>
              </a:spcBef>
              <a:defRPr sz="2241"/>
            </a:pPr>
            <a:r>
              <a:t>当趁耶和华</a:t>
            </a:r>
            <a:r>
              <a:rPr>
                <a:solidFill>
                  <a:schemeClr val="accent4"/>
                </a:solidFill>
              </a:rPr>
              <a:t>可寻找</a:t>
            </a:r>
            <a:r>
              <a:t>的时候</a:t>
            </a:r>
            <a:r>
              <a:rPr>
                <a:solidFill>
                  <a:schemeClr val="accent2"/>
                </a:solidFill>
              </a:rPr>
              <a:t>寻找他</a:t>
            </a:r>
            <a:r>
              <a:t>，</a:t>
            </a:r>
          </a:p>
          <a:p>
            <a:pPr marL="549085" lvl="1" indent="-222735" defTabSz="758951">
              <a:spcBef>
                <a:spcPts val="300"/>
              </a:spcBef>
              <a:defRPr sz="2241"/>
            </a:pPr>
            <a:r>
              <a:rPr>
                <a:solidFill>
                  <a:schemeClr val="accent4"/>
                </a:solidFill>
              </a:rPr>
              <a:t>相近的</a:t>
            </a:r>
            <a:r>
              <a:t>时候</a:t>
            </a:r>
            <a:r>
              <a:rPr>
                <a:solidFill>
                  <a:schemeClr val="accent2"/>
                </a:solidFill>
              </a:rPr>
              <a:t>求告他</a:t>
            </a:r>
          </a:p>
        </p:txBody>
      </p:sp>
      <p:sp>
        <p:nvSpPr>
          <p:cNvPr id="137" name="平行结构例子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平行结构例子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例子（单句）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310895" indent="-217627" defTabSz="777240">
              <a:spcBef>
                <a:spcPts val="300"/>
              </a:spcBef>
              <a:defRPr sz="2295"/>
            </a:pPr>
            <a:r>
              <a:t>例子（单句）</a:t>
            </a:r>
          </a:p>
          <a:p>
            <a:pPr marL="310895" indent="-217627" defTabSz="777240">
              <a:spcBef>
                <a:spcPts val="300"/>
              </a:spcBef>
              <a:defRPr sz="2295"/>
            </a:pPr>
            <a:r>
              <a:t>一种重复写作方法，却以对称格式出行，并使中心点突出</a:t>
            </a:r>
          </a:p>
          <a:p>
            <a:pPr marL="310895" indent="-217627" defTabSz="777240">
              <a:spcBef>
                <a:spcPts val="300"/>
              </a:spcBef>
              <a:defRPr sz="2295"/>
            </a:pPr>
            <a:r>
              <a:t>A-B-B-A （B是重点）或 A-B-C-C-B-A （C是重点）（普通重复格式ABC-ABC）</a:t>
            </a:r>
          </a:p>
          <a:p>
            <a:pPr marL="310895" indent="-217627" defTabSz="777240">
              <a:spcBef>
                <a:spcPts val="300"/>
              </a:spcBef>
              <a:defRPr sz="2295"/>
            </a:pPr>
            <a:r>
              <a:t>例子一</a:t>
            </a:r>
          </a:p>
          <a:p>
            <a:pPr marL="551840" lvl="1" indent="-217627" defTabSz="777240">
              <a:spcBef>
                <a:spcPts val="300"/>
              </a:spcBef>
              <a:buSzPct val="68000"/>
              <a:buChar char="•"/>
              <a:defRPr sz="2295"/>
            </a:pPr>
            <a:r>
              <a:t>又对他们说：“安息日（A）是为人（B）设立的，人（B）不是为安息日（A）设立的。(马可福音 2:27 和合本)</a:t>
            </a:r>
          </a:p>
          <a:p>
            <a:pPr marL="310895" indent="-217627" defTabSz="777240">
              <a:spcBef>
                <a:spcPts val="300"/>
              </a:spcBef>
              <a:defRPr sz="2295"/>
            </a:pPr>
            <a:r>
              <a:t>例子二</a:t>
            </a:r>
          </a:p>
          <a:p>
            <a:pPr marL="551840" lvl="1" indent="-217627" defTabSz="777240">
              <a:spcBef>
                <a:spcPts val="300"/>
              </a:spcBef>
              <a:buSzPct val="68000"/>
              <a:buChar char="•"/>
              <a:defRPr sz="2295"/>
            </a:pPr>
            <a:r>
              <a:t>凡自</a:t>
            </a:r>
            <a:r>
              <a:rPr b="1"/>
              <a:t>高</a:t>
            </a:r>
            <a:r>
              <a:t>的（A），必降为</a:t>
            </a:r>
            <a:r>
              <a:rPr b="1"/>
              <a:t>卑（B）</a:t>
            </a:r>
            <a:r>
              <a:t>；自</a:t>
            </a:r>
            <a:r>
              <a:rPr b="1"/>
              <a:t>卑（B）</a:t>
            </a:r>
            <a:r>
              <a:t>的，必升为高（A）。(马太福音 23:12 和合本)</a:t>
            </a:r>
          </a:p>
        </p:txBody>
      </p:sp>
      <p:sp>
        <p:nvSpPr>
          <p:cNvPr id="140" name="交叉结构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交叉结构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另一种重复法 A-B-C-X-C-B-A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241401" indent="-168981" defTabSz="603504">
              <a:spcBef>
                <a:spcPts val="200"/>
              </a:spcBef>
              <a:defRPr sz="1782"/>
            </a:pPr>
            <a:r>
              <a:t>另一种重复法 A-B-C-X-C-B-A</a:t>
            </a:r>
          </a:p>
          <a:p>
            <a:pPr marL="241401" indent="-168981" defTabSz="603504">
              <a:spcBef>
                <a:spcPts val="200"/>
              </a:spcBef>
              <a:defRPr sz="1782"/>
            </a:pPr>
            <a:r>
              <a:t>例子创世纪11:1-9</a:t>
            </a:r>
          </a:p>
          <a:p>
            <a:pPr marL="0" indent="0" defTabSz="234696">
              <a:spcBef>
                <a:spcPts val="0"/>
              </a:spcBef>
              <a:buClrTx/>
              <a:buSzTx/>
              <a:buNone/>
              <a:defRPr sz="1629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叙事</a:t>
            </a:r>
          </a:p>
          <a:p>
            <a:pPr marL="0" indent="0" defTabSz="234696">
              <a:spcBef>
                <a:spcPts val="0"/>
              </a:spcBef>
              <a:buClrTx/>
              <a:buSzTx/>
              <a:buNone/>
              <a:defRPr sz="1629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那时，天下人的口音、言语都是一样(</a:t>
            </a:r>
            <a:r>
              <a:rPr>
                <a:solidFill>
                  <a:schemeClr val="accent2"/>
                </a:solidFill>
              </a:rPr>
              <a:t>A 人语言一样</a:t>
            </a:r>
            <a:r>
              <a:t>）。他们往东边迁移的时候，在示拿地遇见一片平原，就住在那里（</a:t>
            </a:r>
            <a:r>
              <a:rPr>
                <a:solidFill>
                  <a:schemeClr val="accent1"/>
                </a:solidFill>
              </a:rPr>
              <a:t>B 人集中-示拿</a:t>
            </a:r>
            <a:r>
              <a:t>）。他们彼此商量说：“来吧！我们要做砖，把砖烧透了。”他们就拿砖当石头，又拿石漆当灰泥。（</a:t>
            </a:r>
            <a:r>
              <a:rPr>
                <a:solidFill>
                  <a:srgbClr val="66B132"/>
                </a:solidFill>
              </a:rPr>
              <a:t>C 人说让我们做</a:t>
            </a:r>
            <a:r>
              <a:t>）他们说：“来吧！我们要建造一座城和一座塔，塔顶通天，为要传扬我们的名，免得我们分散在全地上。”（</a:t>
            </a:r>
            <a:r>
              <a:rPr>
                <a:solidFill>
                  <a:srgbClr val="8500AF"/>
                </a:solidFill>
              </a:rPr>
              <a:t>D城和塔</a:t>
            </a:r>
            <a:r>
              <a:t>）耶和华降临</a:t>
            </a:r>
            <a:r>
              <a:rPr>
                <a:solidFill>
                  <a:srgbClr val="002D99"/>
                </a:solidFill>
              </a:rPr>
              <a:t>（X中心），</a:t>
            </a:r>
            <a:r>
              <a:t>要看看世人所建造的城和塔（</a:t>
            </a:r>
            <a:r>
              <a:rPr>
                <a:solidFill>
                  <a:srgbClr val="8500AF"/>
                </a:solidFill>
              </a:rPr>
              <a:t>D城和塔</a:t>
            </a:r>
            <a:r>
              <a:t>）。耶和华说：“看哪，他们成为一样的人民，都是一样的言语，如今既做起这事来，以后他们所要做的事就没有不成就的了。我们下去（</a:t>
            </a:r>
            <a:r>
              <a:rPr>
                <a:solidFill>
                  <a:srgbClr val="66B132"/>
                </a:solidFill>
              </a:rPr>
              <a:t>C神说让我们做</a:t>
            </a:r>
            <a:r>
              <a:t>），在那里变乱他们的口音，使他们的言语彼此不通。”于是耶和华使他们从那里分散在全地上（</a:t>
            </a:r>
            <a:r>
              <a:rPr>
                <a:solidFill>
                  <a:schemeClr val="accent1"/>
                </a:solidFill>
              </a:rPr>
              <a:t>B人分散-巴别</a:t>
            </a:r>
            <a:r>
              <a:t>）；他们就停工，不造那城了。因为耶和华在那里变乱天下人的言语（</a:t>
            </a:r>
            <a:r>
              <a:rPr>
                <a:solidFill>
                  <a:schemeClr val="accent2"/>
                </a:solidFill>
              </a:rPr>
              <a:t>A人语言不一</a:t>
            </a:r>
            <a:r>
              <a:t>），使众人分散在全地上，所以那城名叫巴别。(创世记 11:1-9 和合本)</a:t>
            </a:r>
          </a:p>
        </p:txBody>
      </p:sp>
      <p:sp>
        <p:nvSpPr>
          <p:cNvPr id="143" name="交叉结构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交叉结构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论述（一段话）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论述（一段话）</a:t>
            </a:r>
          </a:p>
          <a:p>
            <a:r>
              <a:t>马太福音6:24：</a:t>
            </a:r>
          </a:p>
          <a:p>
            <a:pPr lvl="1"/>
            <a:r>
              <a:t>“一个人不能侍奉两个主（A)。</a:t>
            </a:r>
          </a:p>
          <a:p>
            <a:pPr lvl="2"/>
            <a:r>
              <a:t>不是恶这个爱那个(B)，</a:t>
            </a:r>
          </a:p>
          <a:p>
            <a:pPr lvl="2"/>
            <a:r>
              <a:t>就是重这个轻那个(B)。</a:t>
            </a:r>
          </a:p>
          <a:p>
            <a:pPr lvl="1"/>
            <a:r>
              <a:t>你们不能又侍奉　神，又侍奉玛门。(A)”</a:t>
            </a:r>
          </a:p>
        </p:txBody>
      </p:sp>
      <p:sp>
        <p:nvSpPr>
          <p:cNvPr id="146" name="交叉结构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交叉结构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提后2:13这是什么意思呢？，上下文是11-13节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提后2:13这是什么意思呢？，上下文是11-13节</a:t>
            </a:r>
          </a:p>
          <a:p>
            <a:pPr lvl="1"/>
            <a:r>
              <a:t>我们纵然失信，他仍是可信的，因为他不能背乎自己。</a:t>
            </a:r>
          </a:p>
          <a:p>
            <a:r>
              <a:t>两个选项里选一个？</a:t>
            </a:r>
          </a:p>
          <a:p>
            <a:pPr lvl="1"/>
            <a:r>
              <a:t>即使我们失信，神仍然向我们保持信实。</a:t>
            </a:r>
          </a:p>
          <a:p>
            <a:pPr lvl="1"/>
            <a:r>
              <a:t>不信的人要小心，因为如果你失信</a:t>
            </a:r>
            <a:r>
              <a:rPr/>
              <a:t>，</a:t>
            </a:r>
            <a:r>
              <a:rPr smtClean="0"/>
              <a:t>神还是会向自己的属性保持信实，</a:t>
            </a:r>
            <a:r>
              <a:rPr/>
              <a:t>就会转离你这个不信的人</a:t>
            </a:r>
            <a:r>
              <a:rPr smtClean="0"/>
              <a:t>。</a:t>
            </a:r>
            <a:endParaRPr/>
          </a:p>
        </p:txBody>
      </p:sp>
      <p:sp>
        <p:nvSpPr>
          <p:cNvPr id="149" name="课堂练习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课堂练习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提摩太后书2:11-13 和合本…"/>
          <p:cNvSpPr txBox="1">
            <a:spLocks noGrp="1"/>
          </p:cNvSpPr>
          <p:nvPr>
            <p:ph type="body" idx="1"/>
          </p:nvPr>
        </p:nvSpPr>
        <p:spPr>
          <a:xfrm>
            <a:off x="304800" y="1417827"/>
            <a:ext cx="8229600" cy="4525964"/>
          </a:xfrm>
          <a:prstGeom prst="rect">
            <a:avLst/>
          </a:prstGeom>
        </p:spPr>
        <p:txBody>
          <a:bodyPr/>
          <a:lstStyle/>
          <a:p>
            <a:r>
              <a:t>‪提摩太后书‬2:11-13 和合本</a:t>
            </a:r>
          </a:p>
          <a:p>
            <a:r>
              <a:t>11 有可信的话说：</a:t>
            </a:r>
          </a:p>
          <a:p>
            <a:r>
              <a:t>“我们若</a:t>
            </a:r>
            <a:r>
              <a:rPr>
                <a:solidFill>
                  <a:schemeClr val="accent1"/>
                </a:solidFill>
              </a:rPr>
              <a:t>与基督同死</a:t>
            </a:r>
            <a:r>
              <a:t>，也必与他</a:t>
            </a:r>
            <a:r>
              <a:rPr>
                <a:solidFill>
                  <a:schemeClr val="accent3"/>
                </a:solidFill>
              </a:rPr>
              <a:t>同活</a:t>
            </a:r>
            <a:r>
              <a:t>；</a:t>
            </a:r>
          </a:p>
          <a:p>
            <a:r>
              <a:t>12 我们若</a:t>
            </a:r>
            <a:r>
              <a:rPr>
                <a:solidFill>
                  <a:schemeClr val="accent1"/>
                </a:solidFill>
              </a:rPr>
              <a:t>能忍耐</a:t>
            </a:r>
            <a:r>
              <a:t>，也必和他</a:t>
            </a:r>
            <a:r>
              <a:rPr>
                <a:solidFill>
                  <a:schemeClr val="accent3"/>
                </a:solidFill>
              </a:rPr>
              <a:t>一同作王</a:t>
            </a:r>
            <a:r>
              <a:t>。</a:t>
            </a:r>
          </a:p>
          <a:p>
            <a:r>
              <a:t>我们</a:t>
            </a:r>
            <a:r>
              <a:rPr>
                <a:solidFill>
                  <a:schemeClr val="accent2"/>
                </a:solidFill>
              </a:rPr>
              <a:t>若不认他</a:t>
            </a:r>
            <a:r>
              <a:t>，他也必</a:t>
            </a:r>
            <a:r>
              <a:rPr>
                <a:solidFill>
                  <a:srgbClr val="00B050"/>
                </a:solidFill>
              </a:rPr>
              <a:t>不认</a:t>
            </a:r>
            <a:r>
              <a:t>我们；</a:t>
            </a:r>
          </a:p>
          <a:p>
            <a:r>
              <a:t>13 我们</a:t>
            </a:r>
            <a:r>
              <a:rPr>
                <a:solidFill>
                  <a:schemeClr val="accent2"/>
                </a:solidFill>
              </a:rPr>
              <a:t>纵然失信</a:t>
            </a:r>
            <a:r>
              <a:t>，他仍是</a:t>
            </a:r>
            <a:r>
              <a:rPr>
                <a:solidFill>
                  <a:srgbClr val="00B050"/>
                </a:solidFill>
              </a:rPr>
              <a:t>可信</a:t>
            </a:r>
            <a:r>
              <a:t>的，</a:t>
            </a:r>
          </a:p>
          <a:p>
            <a:r>
              <a:t>因为他不能背乎自己。”</a:t>
            </a:r>
          </a:p>
        </p:txBody>
      </p:sp>
      <p:sp>
        <p:nvSpPr>
          <p:cNvPr id="152" name="分析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676655">
              <a:defRPr sz="3034">
                <a:effectLst>
                  <a:outerShdw blurRad="28194" dist="18796" dir="5400000" rotWithShape="0">
                    <a:srgbClr val="000000">
                      <a:alpha val="25000"/>
                    </a:srgbClr>
                  </a:outerShdw>
                </a:effectLst>
              </a:defRPr>
            </a:pPr>
            <a:endParaRPr/>
          </a:p>
          <a:p>
            <a:pPr defTabSz="676655">
              <a:defRPr sz="3034">
                <a:effectLst>
                  <a:outerShdw blurRad="28194" dist="18796" dir="5400000" rotWithShape="0">
                    <a:srgbClr val="000000">
                      <a:alpha val="25000"/>
                    </a:srgbClr>
                  </a:outerShdw>
                </a:effectLst>
              </a:defRPr>
            </a:pPr>
            <a:r>
              <a:t>分析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字句分析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字句分析</a:t>
            </a:r>
          </a:p>
          <a:p>
            <a:r>
              <a:t>结构分段</a:t>
            </a:r>
          </a:p>
          <a:p>
            <a:r>
              <a:t>分段小结</a:t>
            </a:r>
          </a:p>
          <a:p>
            <a:r>
              <a:t>小结组合</a:t>
            </a:r>
          </a:p>
          <a:p>
            <a:r>
              <a:t>大局定位</a:t>
            </a:r>
          </a:p>
        </p:txBody>
      </p:sp>
      <p:sp>
        <p:nvSpPr>
          <p:cNvPr id="155" name="合在一起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合在一起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Content Placeholder 1"/>
          <p:cNvSpPr txBox="1"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2" name="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回顾</a:t>
            </a:r>
          </a:p>
        </p:txBody>
      </p:sp>
      <p:pic>
        <p:nvPicPr>
          <p:cNvPr id="113" name="Picture 2" descr="Picture 2"/>
          <p:cNvPicPr>
            <a:picLocks noChangeAspect="1"/>
          </p:cNvPicPr>
          <p:nvPr/>
        </p:nvPicPr>
        <p:blipFill>
          <a:blip r:embed="rId2" cstate="print">
            <a:extLst/>
          </a:blip>
          <a:srcRect l="30339" b="32489"/>
          <a:stretch>
            <a:fillRect/>
          </a:stretch>
        </p:blipFill>
        <p:spPr>
          <a:xfrm>
            <a:off x="3500429" y="0"/>
            <a:ext cx="5643572" cy="68580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Content Placeholder 1"/>
          <p:cNvSpPr txBox="1"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/>
          <a:lstStyle/>
          <a:p>
            <a:r>
              <a:t>两个问题</a:t>
            </a:r>
          </a:p>
          <a:p>
            <a:endParaRPr/>
          </a:p>
          <a:p>
            <a:pPr marL="621791" lvl="1" indent="-228600">
              <a:spcBef>
                <a:spcPts val="300"/>
              </a:spcBef>
              <a:buFont typeface="Verdana"/>
              <a:defRPr sz="2300"/>
            </a:pPr>
            <a:r>
              <a:t>作者如何将材料划分成不同部分？</a:t>
            </a:r>
          </a:p>
          <a:p>
            <a:pPr marL="621791" lvl="1" indent="-228600">
              <a:spcBef>
                <a:spcPts val="300"/>
              </a:spcBef>
              <a:buFont typeface="Verdana"/>
              <a:defRPr sz="2300"/>
            </a:pPr>
            <a:endParaRPr/>
          </a:p>
          <a:p>
            <a:pPr marL="621791" lvl="1" indent="-228600">
              <a:spcBef>
                <a:spcPts val="300"/>
              </a:spcBef>
              <a:buFont typeface="Verdana"/>
              <a:defRPr sz="2300"/>
            </a:pPr>
            <a:r>
              <a:t>所划分出来的各部分怎样结合在一起？</a:t>
            </a:r>
          </a:p>
          <a:p>
            <a:pPr marL="621791" lvl="1" indent="-228600">
              <a:spcBef>
                <a:spcPts val="300"/>
              </a:spcBef>
              <a:buFont typeface="Verdana"/>
              <a:defRPr sz="2300"/>
            </a:pPr>
            <a:endParaRPr/>
          </a:p>
          <a:p>
            <a:r>
              <a:rPr smtClean="0"/>
              <a:t>为了理解一段经文</a:t>
            </a:r>
            <a:r>
              <a:rPr lang="zh-CN" altLang="en-US" dirty="0" smtClean="0"/>
              <a:t>，一章，一本，圣经</a:t>
            </a:r>
            <a:endParaRPr/>
          </a:p>
        </p:txBody>
      </p:sp>
      <p:sp>
        <p:nvSpPr>
          <p:cNvPr id="116" name="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结构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Content Placeholder 1"/>
          <p:cNvSpPr txBox="1"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/>
          <a:lstStyle/>
          <a:p>
            <a:pPr marL="365759" lvl="1" indent="-256031">
              <a:buSzPct val="68000"/>
              <a:buChar char="•"/>
              <a:defRPr sz="2300"/>
            </a:pPr>
            <a:r>
              <a:t>作者如何将材料划分成不同部分？</a:t>
            </a:r>
          </a:p>
          <a:p>
            <a:pPr marL="603504" lvl="2" indent="-256031">
              <a:buClr>
                <a:schemeClr val="accent2"/>
              </a:buClr>
              <a:buSzPct val="68000"/>
              <a:buChar char="•"/>
              <a:defRPr sz="2100"/>
            </a:pPr>
            <a:r>
              <a:t>结构清楚</a:t>
            </a:r>
          </a:p>
          <a:p>
            <a:pPr marL="603504" lvl="2" indent="-256031">
              <a:buClr>
                <a:schemeClr val="accent2"/>
              </a:buClr>
              <a:buSzPct val="68000"/>
              <a:buChar char="•"/>
              <a:defRPr sz="2100"/>
            </a:pPr>
            <a:r>
              <a:t>结构隐藏</a:t>
            </a:r>
          </a:p>
        </p:txBody>
      </p:sp>
      <p:sp>
        <p:nvSpPr>
          <p:cNvPr id="119" name="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找出结构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Content Placeholder 1"/>
          <p:cNvSpPr txBox="1"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/>
          <a:lstStyle/>
          <a:p>
            <a:pPr marL="353434"/>
            <a:r>
              <a:rPr lang="zh-CN" altLang="en-US" dirty="0" smtClean="0"/>
              <a:t>操练</a:t>
            </a:r>
            <a:endParaRPr lang="en-US" altLang="zh-CN" dirty="0" smtClean="0"/>
          </a:p>
          <a:p>
            <a:pPr marL="353434"/>
            <a:r>
              <a:rPr smtClean="0"/>
              <a:t>约</a:t>
            </a:r>
            <a:r>
              <a:t>1:19-51 （29，35，43）关键词是什么？</a:t>
            </a:r>
          </a:p>
          <a:p>
            <a:pPr marL="353434"/>
            <a:r>
              <a:t>以赛亚书40:3-11 （3，6，9）关键词是什么</a:t>
            </a:r>
          </a:p>
        </p:txBody>
      </p:sp>
      <p:sp>
        <p:nvSpPr>
          <p:cNvPr id="122" name="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结构清晰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找线索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201168" indent="-140817" defTabSz="502920">
              <a:spcBef>
                <a:spcPts val="200"/>
              </a:spcBef>
              <a:defRPr sz="1485"/>
            </a:pPr>
            <a:r>
              <a:t>找线索</a:t>
            </a:r>
          </a:p>
          <a:p>
            <a:pPr marL="201168" indent="-140817" defTabSz="502920">
              <a:spcBef>
                <a:spcPts val="200"/>
              </a:spcBef>
              <a:defRPr sz="1485"/>
            </a:pPr>
            <a:r>
              <a:t>方法</a:t>
            </a:r>
          </a:p>
          <a:p>
            <a:pPr marL="357073" lvl="1" indent="-140817" defTabSz="502920">
              <a:spcBef>
                <a:spcPts val="200"/>
              </a:spcBef>
              <a:buSzPct val="68000"/>
              <a:buChar char="•"/>
              <a:defRPr sz="1485"/>
            </a:pPr>
            <a:r>
              <a:t>文体确认（叙事、论述、诗歌）</a:t>
            </a:r>
          </a:p>
          <a:p>
            <a:pPr marL="357073" lvl="1" indent="-140817" defTabSz="502920">
              <a:spcBef>
                <a:spcPts val="200"/>
              </a:spcBef>
              <a:buSzPct val="68000"/>
              <a:buChar char="•"/>
              <a:defRPr sz="1485"/>
            </a:pPr>
            <a:r>
              <a:t>叙事</a:t>
            </a:r>
          </a:p>
          <a:p>
            <a:pPr marL="487832" lvl="2" indent="-140817" defTabSz="502920">
              <a:spcBef>
                <a:spcPts val="200"/>
              </a:spcBef>
              <a:buSzPct val="68000"/>
              <a:buChar char="•"/>
              <a:defRPr sz="1485"/>
            </a:pPr>
            <a:r>
              <a:t>场景切换</a:t>
            </a:r>
          </a:p>
          <a:p>
            <a:pPr marL="487832" lvl="2" indent="-140817" defTabSz="502920">
              <a:spcBef>
                <a:spcPts val="200"/>
              </a:spcBef>
              <a:buSzPct val="68000"/>
              <a:buChar char="•"/>
              <a:defRPr sz="1485"/>
            </a:pPr>
            <a:r>
              <a:t>对话人物切换</a:t>
            </a:r>
          </a:p>
          <a:p>
            <a:pPr marL="487832" lvl="2" indent="-140817" defTabSz="502920">
              <a:spcBef>
                <a:spcPts val="200"/>
              </a:spcBef>
              <a:buSzPct val="68000"/>
              <a:buChar char="•"/>
              <a:defRPr sz="1485"/>
            </a:pPr>
            <a:r>
              <a:t>交叉结构chiasm</a:t>
            </a:r>
          </a:p>
          <a:p>
            <a:pPr marL="357073" lvl="1" indent="-140817" defTabSz="502920">
              <a:spcBef>
                <a:spcPts val="200"/>
              </a:spcBef>
              <a:buSzPct val="68000"/>
              <a:buChar char="•"/>
              <a:defRPr sz="1485"/>
            </a:pPr>
            <a:r>
              <a:t>论述</a:t>
            </a:r>
          </a:p>
          <a:p>
            <a:pPr marL="487832" lvl="2" indent="-140817" defTabSz="502920">
              <a:spcBef>
                <a:spcPts val="200"/>
              </a:spcBef>
              <a:buSzPct val="68000"/>
              <a:buChar char="•"/>
              <a:defRPr sz="1485"/>
            </a:pPr>
            <a:r>
              <a:t>逻辑推理</a:t>
            </a:r>
          </a:p>
          <a:p>
            <a:pPr marL="487832" lvl="2" indent="-140817" defTabSz="502920">
              <a:spcBef>
                <a:spcPts val="200"/>
              </a:spcBef>
              <a:buSzPct val="68000"/>
              <a:buChar char="•"/>
              <a:defRPr sz="1485"/>
            </a:pPr>
            <a:r>
              <a:t>首位呼应</a:t>
            </a:r>
          </a:p>
          <a:p>
            <a:pPr marL="487832" lvl="2" indent="-140817" defTabSz="502920">
              <a:spcBef>
                <a:spcPts val="200"/>
              </a:spcBef>
              <a:buSzPct val="68000"/>
              <a:buChar char="•"/>
              <a:defRPr sz="1485"/>
            </a:pPr>
            <a:r>
              <a:t>交叉结构 chiasm</a:t>
            </a:r>
          </a:p>
          <a:p>
            <a:pPr marL="357073" lvl="1" indent="-140817" defTabSz="502920">
              <a:spcBef>
                <a:spcPts val="200"/>
              </a:spcBef>
              <a:buSzPct val="68000"/>
              <a:buChar char="•"/>
              <a:defRPr sz="1485"/>
            </a:pPr>
            <a:r>
              <a:t>诗歌</a:t>
            </a:r>
          </a:p>
          <a:p>
            <a:pPr marL="487832" lvl="2" indent="-140817" defTabSz="502920">
              <a:spcBef>
                <a:spcPts val="200"/>
              </a:spcBef>
              <a:buSzPct val="68000"/>
              <a:buChar char="•"/>
              <a:defRPr sz="1485"/>
            </a:pPr>
            <a:r>
              <a:t>平行</a:t>
            </a:r>
          </a:p>
          <a:p>
            <a:pPr marL="487832" lvl="2" indent="-140817" defTabSz="502920">
              <a:spcBef>
                <a:spcPts val="200"/>
              </a:spcBef>
              <a:buSzPct val="68000"/>
              <a:buChar char="•"/>
              <a:defRPr sz="1485"/>
            </a:pPr>
            <a:r>
              <a:t>反义平行</a:t>
            </a:r>
          </a:p>
          <a:p>
            <a:pPr marL="487832" lvl="2" indent="-140817" defTabSz="502920">
              <a:spcBef>
                <a:spcPts val="200"/>
              </a:spcBef>
              <a:buSzPct val="68000"/>
              <a:buChar char="•"/>
              <a:defRPr sz="1485"/>
            </a:pPr>
            <a:r>
              <a:t>交叉结构chiasm</a:t>
            </a:r>
          </a:p>
        </p:txBody>
      </p:sp>
      <p:sp>
        <p:nvSpPr>
          <p:cNvPr id="125" name="结构隐藏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结构隐藏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2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2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2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2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2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Content Placeholder 1"/>
          <p:cNvSpPr txBox="1"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/>
          <a:lstStyle/>
          <a:p>
            <a:pPr marL="179222" indent="-125455" defTabSz="448055">
              <a:spcBef>
                <a:spcPts val="100"/>
              </a:spcBef>
              <a:defRPr sz="1323"/>
            </a:pPr>
            <a:r>
              <a:t>例子</a:t>
            </a:r>
          </a:p>
          <a:p>
            <a:pPr marL="179222" indent="-125455" defTabSz="448055">
              <a:spcBef>
                <a:spcPts val="100"/>
              </a:spcBef>
              <a:defRPr sz="1323" b="1"/>
            </a:pPr>
            <a:r>
              <a:t>约翰福音 18:12-27</a:t>
            </a:r>
          </a:p>
          <a:p>
            <a:pPr marL="179222" indent="-125455" defTabSz="448055">
              <a:spcBef>
                <a:spcPts val="100"/>
              </a:spcBef>
              <a:defRPr sz="1323"/>
            </a:pPr>
            <a:r>
              <a:t>那队兵和千夫长，并犹太人的差役就拿住耶稣，把他捆绑了，先带到亚那面前，因为亚那是本年作大祭司该亚法的岳父。这该亚法就是从前向犹太人发议论说“一个人替百姓死是有益的”那位。</a:t>
            </a:r>
          </a:p>
          <a:p>
            <a:pPr marL="179222" indent="-125455" defTabSz="448055">
              <a:spcBef>
                <a:spcPts val="100"/>
              </a:spcBef>
              <a:defRPr sz="1323"/>
            </a:pPr>
            <a:r>
              <a:rPr b="1"/>
              <a:t>西门·彼得</a:t>
            </a:r>
            <a:r>
              <a:t>跟着</a:t>
            </a:r>
            <a:r>
              <a:rPr b="1"/>
              <a:t>耶稣</a:t>
            </a:r>
            <a:r>
              <a:t>，还有一个门徒跟着。那门徒是大祭司所认识的，他就同耶稣进了大祭司的院子。彼得却站在门外。大祭司所认识的那个门徒出来，和</a:t>
            </a:r>
            <a:r>
              <a:rPr b="1"/>
              <a:t>看门的使女</a:t>
            </a:r>
            <a:r>
              <a:t>说了一声，就领彼得进去。那看门的使女对彼得说：“你不也是这人的门徒吗？”他说：“我不是。”仆人和差役因为天冷，就生了炭火，站在那里烤火；彼得也同他们站着烤火。</a:t>
            </a:r>
          </a:p>
          <a:p>
            <a:pPr marL="179222" indent="-125455" defTabSz="448055">
              <a:spcBef>
                <a:spcPts val="100"/>
              </a:spcBef>
              <a:defRPr sz="1323"/>
            </a:pPr>
            <a:r>
              <a:rPr b="1"/>
              <a:t>大祭司</a:t>
            </a:r>
            <a:r>
              <a:t>就以耶稣的门徒和他的教训盘问他。</a:t>
            </a:r>
            <a:r>
              <a:rPr b="1"/>
              <a:t>耶稣回答</a:t>
            </a:r>
            <a:r>
              <a:t>说：“我从来是明明地对世人说话。我常在会堂和殿里，就是犹太人聚集的地方教训人；我在暗地里并没有说什么。你为什么问我呢？可以问那听见的人，我对他们说的是什么；我所说的，他们都知道。”耶稣说了这话，旁边站着的一个差役用手掌打他，说：“你这样回答大祭司吗？”耶稣说：“我若说的不是，你可以指证那不是；我若说的是，你为什么打我呢？”亚那就把耶稣解到大祭司该亚法那里，仍是捆着解去的。</a:t>
            </a:r>
          </a:p>
          <a:p>
            <a:pPr marL="179222" indent="-125455" defTabSz="448055">
              <a:spcBef>
                <a:spcPts val="100"/>
              </a:spcBef>
              <a:defRPr sz="1323"/>
            </a:pPr>
            <a:r>
              <a:rPr b="1"/>
              <a:t>西门·彼得</a:t>
            </a:r>
            <a:r>
              <a:t>正站着烤火，有人对他说：“你不也是他的门徒吗？”彼得不承认，说：“我不是。”有大祭司的一个仆人，是彼得削掉耳朵那人的亲属，说：“我不是看见你同他在园子里吗？”彼得又不承认。立时鸡就叫了。</a:t>
            </a:r>
          </a:p>
          <a:p>
            <a:pPr marL="179222" indent="-125455" defTabSz="448055">
              <a:spcBef>
                <a:spcPts val="100"/>
              </a:spcBef>
              <a:defRPr sz="1323"/>
            </a:pPr>
            <a:r>
              <a:t>(约翰福音 18:12-27 和合本)</a:t>
            </a:r>
          </a:p>
        </p:txBody>
      </p:sp>
      <p:sp>
        <p:nvSpPr>
          <p:cNvPr id="128" name="Titl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课堂练习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7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罗马书1章 外邦人在神愤怒下…"/>
          <p:cNvSpPr txBox="1">
            <a:spLocks noGrp="1"/>
          </p:cNvSpPr>
          <p:nvPr>
            <p:ph type="body" idx="1"/>
          </p:nvPr>
        </p:nvSpPr>
        <p:spPr>
          <a:xfrm>
            <a:off x="457200" y="1417827"/>
            <a:ext cx="8229600" cy="4525964"/>
          </a:xfrm>
          <a:prstGeom prst="rect">
            <a:avLst/>
          </a:prstGeom>
        </p:spPr>
        <p:txBody>
          <a:bodyPr/>
          <a:lstStyle/>
          <a:p>
            <a:r>
              <a:t>罗马书1章 外邦人在神愤怒下</a:t>
            </a:r>
          </a:p>
          <a:p>
            <a:r>
              <a:t>罗马书2</a:t>
            </a:r>
            <a:r>
              <a:rPr/>
              <a:t>章 </a:t>
            </a:r>
            <a:r>
              <a:rPr smtClean="0"/>
              <a:t>犹太人在神愤怒下</a:t>
            </a:r>
            <a:r>
              <a:rPr lang="zh-CN" altLang="en-US" dirty="0" smtClean="0"/>
              <a:t>（</a:t>
            </a:r>
            <a:r>
              <a:rPr smtClean="0"/>
              <a:t>全人类都在神愤怒下</a:t>
            </a:r>
            <a:r>
              <a:rPr lang="zh-CN" altLang="en-US" dirty="0" smtClean="0"/>
              <a:t>）</a:t>
            </a:r>
            <a:endParaRPr/>
          </a:p>
          <a:p>
            <a:r>
              <a:t>罗马书3-5章 称义-基督里白白的救恩</a:t>
            </a:r>
          </a:p>
          <a:p>
            <a:r>
              <a:t>罗马书6-8章 成圣-彰显基督里的丰盛</a:t>
            </a:r>
          </a:p>
          <a:p>
            <a:endParaRPr lang="en-US" dirty="0" smtClean="0"/>
          </a:p>
          <a:p>
            <a:r>
              <a:rPr lang="zh-CN" altLang="en-US" dirty="0" smtClean="0"/>
              <a:t>演绎法（一步步推理）</a:t>
            </a:r>
            <a:endParaRPr lang="en-US" altLang="zh-CN" dirty="0" smtClean="0"/>
          </a:p>
        </p:txBody>
      </p:sp>
      <p:sp>
        <p:nvSpPr>
          <p:cNvPr id="131" name="逻辑推理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逻辑推理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论述…"/>
          <p:cNvSpPr txBox="1">
            <a:spLocks noGrp="1"/>
          </p:cNvSpPr>
          <p:nvPr>
            <p:ph type="body" idx="1"/>
          </p:nvPr>
        </p:nvSpPr>
        <p:spPr>
          <a:xfrm>
            <a:off x="457200" y="1379786"/>
            <a:ext cx="8229600" cy="4525964"/>
          </a:xfrm>
          <a:prstGeom prst="rect">
            <a:avLst/>
          </a:prstGeom>
        </p:spPr>
        <p:txBody>
          <a:bodyPr/>
          <a:lstStyle/>
          <a:p>
            <a:pPr marL="281635" indent="-197144" defTabSz="704087">
              <a:spcBef>
                <a:spcPts val="300"/>
              </a:spcBef>
              <a:defRPr sz="2079"/>
            </a:pPr>
            <a:r>
              <a:t>论述</a:t>
            </a:r>
          </a:p>
          <a:p>
            <a:pPr marL="499902" lvl="1" indent="-197144" defTabSz="704087">
              <a:spcBef>
                <a:spcPts val="300"/>
              </a:spcBef>
              <a:buSzPct val="68000"/>
              <a:buChar char="•"/>
              <a:defRPr sz="2079"/>
            </a:pPr>
            <a:r>
              <a:t>罗马书</a:t>
            </a:r>
          </a:p>
          <a:p>
            <a:pPr marL="682965" lvl="2" indent="-197144" defTabSz="704087">
              <a:spcBef>
                <a:spcPts val="300"/>
              </a:spcBef>
              <a:buSzPct val="68000"/>
              <a:buChar char="•"/>
              <a:defRPr sz="2079"/>
            </a:pPr>
            <a:r>
              <a:t>“我们从他受了恩惠并使徒的职分，</a:t>
            </a:r>
            <a:r>
              <a:rPr>
                <a:solidFill>
                  <a:srgbClr val="FF0000"/>
                </a:solidFill>
              </a:rPr>
              <a:t>在万国之中叫人为他的名信服真道</a:t>
            </a:r>
            <a:r>
              <a:t>”（罗1:5）</a:t>
            </a:r>
            <a:endParaRPr sz="924"/>
          </a:p>
          <a:p>
            <a:pPr marL="682965" lvl="2" indent="-197144" defTabSz="704087">
              <a:spcBef>
                <a:spcPts val="300"/>
              </a:spcBef>
              <a:buSzPct val="68000"/>
              <a:buChar char="•"/>
              <a:defRPr sz="2079"/>
            </a:pPr>
            <a:r>
              <a:t>这奥秘如今显明出来，而且按着永生　神的名，藉众先知的书指示万国的民，</a:t>
            </a:r>
            <a:r>
              <a:rPr>
                <a:solidFill>
                  <a:srgbClr val="FF0000"/>
                </a:solidFill>
              </a:rPr>
              <a:t>使他们信服真道</a:t>
            </a:r>
            <a:r>
              <a:t>”（罗16:26）</a:t>
            </a:r>
          </a:p>
          <a:p>
            <a:pPr marL="499902" lvl="1" indent="-197144" defTabSz="704087">
              <a:spcBef>
                <a:spcPts val="300"/>
              </a:spcBef>
              <a:buSzPct val="68000"/>
              <a:buChar char="•"/>
              <a:defRPr sz="2079"/>
            </a:pPr>
            <a:r>
              <a:t>马太福音5:3-10 登山宝训-八福</a:t>
            </a:r>
          </a:p>
          <a:p>
            <a:pPr marL="901232" lvl="3" indent="-197144" defTabSz="704087">
              <a:spcBef>
                <a:spcPts val="300"/>
              </a:spcBef>
              <a:buSzPct val="68000"/>
              <a:buChar char="•"/>
              <a:defRPr sz="2079"/>
            </a:pPr>
            <a:r>
              <a:t>虚心的人有福了！因为</a:t>
            </a:r>
            <a:r>
              <a:rPr>
                <a:solidFill>
                  <a:srgbClr val="FF0000"/>
                </a:solidFill>
              </a:rPr>
              <a:t>天国是他们的</a:t>
            </a:r>
            <a:r>
              <a:t>。(马太福音 5:3 和合本)</a:t>
            </a:r>
          </a:p>
          <a:p>
            <a:pPr marL="901232" lvl="3" indent="-197144" defTabSz="704087">
              <a:spcBef>
                <a:spcPts val="300"/>
              </a:spcBef>
              <a:buSzPct val="68000"/>
              <a:buChar char="•"/>
              <a:defRPr sz="2079"/>
            </a:pPr>
            <a:r>
              <a:t>为义受逼迫的人有福了！</a:t>
            </a:r>
            <a:r>
              <a:rPr>
                <a:solidFill>
                  <a:srgbClr val="FF0000"/>
                </a:solidFill>
              </a:rPr>
              <a:t>因为天国是他们的</a:t>
            </a:r>
            <a:r>
              <a:t>。(马太福音 5:10 和合本)</a:t>
            </a:r>
          </a:p>
        </p:txBody>
      </p:sp>
      <p:sp>
        <p:nvSpPr>
          <p:cNvPr id="134" name="首尾呼应的例子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首尾呼应的例子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0" build="p" animBg="1"/>
    </p:bldLst>
  </p:timing>
</p:sld>
</file>

<file path=ppt/theme/theme1.xml><?xml version="1.0" encoding="utf-8"?>
<a:theme xmlns:a="http://schemas.openxmlformats.org/drawingml/2006/main" name="Concourse">
  <a:themeElements>
    <a:clrScheme name="Concours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0000FF"/>
      </a:hlink>
      <a:folHlink>
        <a:srgbClr val="FF00FF"/>
      </a:folHlink>
    </a:clrScheme>
    <a:fontScheme name="Concourse">
      <a:majorFont>
        <a:latin typeface="Helvetica"/>
        <a:ea typeface="Helvetica"/>
        <a:cs typeface="Helvetica"/>
      </a:majorFont>
      <a:minorFont>
        <a:latin typeface="Lucida Sans Unicode"/>
        <a:ea typeface="Lucida Sans Unicode"/>
        <a:cs typeface="Lucida Sans Unicode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54999" cap="flat">
          <a:solidFill>
            <a:schemeClr val="accent1"/>
          </a:solidFill>
          <a:prstDash val="solid"/>
          <a:round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Lucida Sans Unicod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54999" cap="flat">
          <a:solidFill>
            <a:schemeClr val="accent1"/>
          </a:solidFill>
          <a:prstDash val="solid"/>
          <a:round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Lucida Sans Unicod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Concourse">
  <a:themeElements>
    <a:clrScheme name="Concours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0000FF"/>
      </a:hlink>
      <a:folHlink>
        <a:srgbClr val="FF00FF"/>
      </a:folHlink>
    </a:clrScheme>
    <a:fontScheme name="Concourse">
      <a:majorFont>
        <a:latin typeface="Helvetica"/>
        <a:ea typeface="Helvetica"/>
        <a:cs typeface="Helvetica"/>
      </a:majorFont>
      <a:minorFont>
        <a:latin typeface="Lucida Sans Unicode"/>
        <a:ea typeface="Lucida Sans Unicode"/>
        <a:cs typeface="Lucida Sans Unicode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54999" cap="flat">
          <a:solidFill>
            <a:schemeClr val="accent1"/>
          </a:solidFill>
          <a:prstDash val="solid"/>
          <a:round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Lucida Sans Unicod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54999" cap="flat">
          <a:solidFill>
            <a:schemeClr val="accent1"/>
          </a:solidFill>
          <a:prstDash val="solid"/>
          <a:round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Lucida Sans Unicod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563</Words>
  <Application>Microsoft Office PowerPoint</Application>
  <PresentationFormat>On-screen Show (4:3)</PresentationFormat>
  <Paragraphs>111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Concourse</vt:lpstr>
      <vt:lpstr>《研经指引》第11课</vt:lpstr>
      <vt:lpstr>回顾</vt:lpstr>
      <vt:lpstr>结构</vt:lpstr>
      <vt:lpstr>找出结构</vt:lpstr>
      <vt:lpstr>结构清晰</vt:lpstr>
      <vt:lpstr>结构隐藏</vt:lpstr>
      <vt:lpstr>课堂练习</vt:lpstr>
      <vt:lpstr>逻辑推理</vt:lpstr>
      <vt:lpstr>首尾呼应的例子</vt:lpstr>
      <vt:lpstr>平行结构例子</vt:lpstr>
      <vt:lpstr>交叉结构</vt:lpstr>
      <vt:lpstr>交叉结构</vt:lpstr>
      <vt:lpstr>交叉结构</vt:lpstr>
      <vt:lpstr>课堂练习</vt:lpstr>
      <vt:lpstr> 分析</vt:lpstr>
      <vt:lpstr>合在一起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《研经指引》第11课</dc:title>
  <cp:lastModifiedBy>Joe Shi</cp:lastModifiedBy>
  <cp:revision>16</cp:revision>
  <dcterms:modified xsi:type="dcterms:W3CDTF">2025-07-24T16:56:02Z</dcterms:modified>
</cp:coreProperties>
</file>