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4" r:id="rId3"/>
    <p:sldMasterId id="2147483676" r:id="rId4"/>
    <p:sldMasterId id="2147483688" r:id="rId5"/>
    <p:sldMasterId id="2147483700" r:id="rId6"/>
    <p:sldMasterId id="2147483712" r:id="rId7"/>
    <p:sldMasterId id="2147483724" r:id="rId8"/>
    <p:sldMasterId id="2147483736" r:id="rId9"/>
    <p:sldMasterId id="2147483748" r:id="rId10"/>
    <p:sldMasterId id="2147483760" r:id="rId11"/>
    <p:sldMasterId id="2147483772" r:id="rId12"/>
    <p:sldMasterId id="2147483784" r:id="rId13"/>
    <p:sldMasterId id="2147483796" r:id="rId14"/>
  </p:sldMasterIdLst>
  <p:notesMasterIdLst>
    <p:notesMasterId r:id="rId17"/>
  </p:notesMasterIdLst>
  <p:sldIdLst>
    <p:sldId id="278" r:id="rId15"/>
    <p:sldId id="279" r:id="rId16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customXml" Target="../customXml/item3.xml"/><Relationship Id="rId41" Type="http://schemas.openxmlformats.org/officeDocument/2006/relationships/customXml" Target="../customXml/item2.xml"/><Relationship Id="rId40" Type="http://schemas.openxmlformats.org/officeDocument/2006/relationships/customXml" Target="../customXml/item1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21.xml"/><Relationship Id="rId35" Type="http://schemas.openxmlformats.org/officeDocument/2006/relationships/slide" Target="slides/slide20.xml"/><Relationship Id="rId34" Type="http://schemas.openxmlformats.org/officeDocument/2006/relationships/slide" Target="slides/slide19.xml"/><Relationship Id="rId33" Type="http://schemas.openxmlformats.org/officeDocument/2006/relationships/slide" Target="slides/slide18.xml"/><Relationship Id="rId32" Type="http://schemas.openxmlformats.org/officeDocument/2006/relationships/slide" Target="slides/slide17.xml"/><Relationship Id="rId31" Type="http://schemas.openxmlformats.org/officeDocument/2006/relationships/slide" Target="slides/slide16.xml"/><Relationship Id="rId30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0" Type="http://schemas.openxmlformats.org/officeDocument/2006/relationships/slide" Target="slides/slide5.xml"/><Relationship Id="rId2" Type="http://schemas.openxmlformats.org/officeDocument/2006/relationships/theme" Target="theme/theme1.xml"/><Relationship Id="rId19" Type="http://schemas.openxmlformats.org/officeDocument/2006/relationships/slide" Target="slides/slide4.xml"/><Relationship Id="rId18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2.xml"/><Relationship Id="rId15" Type="http://schemas.openxmlformats.org/officeDocument/2006/relationships/slide" Target="slides/slide1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4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x-none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4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11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11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6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2" Type="http://schemas.openxmlformats.org/officeDocument/2006/relationships/theme" Target="../theme/theme13.xml"/><Relationship Id="rId11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99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x-none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x-none" smtClean="0"/>
              <a:t>单击此处编辑母版文本样式</a:t>
            </a:r>
            <a:endParaRPr kumimoji="1" lang="zh-CN" altLang="x-none" smtClean="0"/>
          </a:p>
          <a:p>
            <a:pPr lvl="1"/>
            <a:r>
              <a:rPr kumimoji="1" lang="zh-CN" altLang="x-none" smtClean="0"/>
              <a:t>二级</a:t>
            </a:r>
            <a:endParaRPr kumimoji="1" lang="zh-CN" altLang="x-none" smtClean="0"/>
          </a:p>
          <a:p>
            <a:pPr lvl="2"/>
            <a:r>
              <a:rPr kumimoji="1" lang="zh-CN" altLang="x-none" smtClean="0"/>
              <a:t>三级</a:t>
            </a:r>
            <a:endParaRPr kumimoji="1" lang="zh-CN" altLang="x-none" smtClean="0"/>
          </a:p>
          <a:p>
            <a:pPr lvl="3"/>
            <a:r>
              <a:rPr kumimoji="1" lang="zh-CN" altLang="x-none" smtClean="0"/>
              <a:t>四级</a:t>
            </a:r>
            <a:endParaRPr kumimoji="1" lang="zh-CN" altLang="x-none" smtClean="0"/>
          </a:p>
          <a:p>
            <a:pPr lvl="4"/>
            <a:r>
              <a:rPr kumimoji="1" lang="zh-CN" altLang="x-none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804D-33D5-D84F-9227-EB7DEEFE15A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1C25B-1E5D-4548-B413-83A82BA4786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0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3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4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5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6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dirty="0"/>
              <a:t>第十九课</a:t>
            </a:r>
            <a:br>
              <a:rPr lang="en-US" altLang="zh-CN" sz="4000" dirty="0"/>
            </a:br>
            <a:r>
              <a:rPr lang="zh-CN" altLang="en-US" sz="4000" dirty="0"/>
              <a:t>按人的天命</a:t>
            </a:r>
            <a:r>
              <a:rPr lang="en-US" altLang="zh-CN" sz="4000" dirty="0"/>
              <a:t>(</a:t>
            </a:r>
            <a:r>
              <a:rPr lang="en-US" sz="4000" dirty="0"/>
              <a:t>Destiny)</a:t>
            </a:r>
            <a:r>
              <a:rPr lang="zh-CN" altLang="en-US" sz="4000" dirty="0"/>
              <a:t>祷告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altLang="zh-CN" sz="2300" dirty="0"/>
              <a:t>《</a:t>
            </a:r>
            <a:r>
              <a:rPr lang="zh-CN" altLang="en-US" sz="2300" dirty="0"/>
              <a:t>祷告的学校</a:t>
            </a:r>
            <a:r>
              <a:rPr lang="en-US" altLang="zh-CN" sz="2300" dirty="0"/>
              <a:t>》</a:t>
            </a:r>
            <a:r>
              <a:rPr lang="zh-CN" altLang="en-US" sz="2300" dirty="0"/>
              <a:t>慕安德烈</a:t>
            </a:r>
            <a:endParaRPr lang="en-US" sz="2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第</a:t>
            </a:r>
            <a:r>
              <a:rPr kumimoji="1" lang="en-US" altLang="zh-CN" dirty="0" smtClean="0"/>
              <a:t>20</a:t>
            </a:r>
            <a:r>
              <a:rPr kumimoji="1" lang="zh-CN" altLang="en-US" dirty="0" smtClean="0"/>
              <a:t>课</a:t>
            </a:r>
            <a:r>
              <a:rPr kumimoji="1" lang="en-US" altLang="zh-CN" dirty="0" smtClean="0"/>
              <a:t> </a:t>
            </a:r>
            <a:r>
              <a:rPr kumimoji="1" lang="zh-CN" altLang="en-US" dirty="0" smtClean="0"/>
              <a:t>祈祷与侍奉的能力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 smtClean="0"/>
              <a:t>约翰福音</a:t>
            </a:r>
            <a:r>
              <a:rPr kumimoji="1" lang="en-US" altLang="zh-CN" dirty="0" smtClean="0"/>
              <a:t>14:12-13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山上宝训图.jpe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5997509" cy="3373599"/>
          </a:xfrm>
          <a:prstGeom prst="rect">
            <a:avLst/>
          </a:prstGeom>
        </p:spPr>
      </p:pic>
      <p:pic>
        <p:nvPicPr>
          <p:cNvPr id="5" name="图片 4" descr="最后的劝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484" y="3424187"/>
            <a:ext cx="4698516" cy="34338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63397" y="838730"/>
            <a:ext cx="2316480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/>
              <a:t>耶稣侍奉之初</a:t>
            </a:r>
            <a:endParaRPr kumimoji="1" lang="zh-CN" altLang="en-US" sz="2800" dirty="0" smtClean="0"/>
          </a:p>
          <a:p>
            <a:r>
              <a:rPr kumimoji="1" lang="zh-CN" altLang="en-US" sz="2800" b="1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论祷告</a:t>
            </a:r>
            <a:endParaRPr kumimoji="1" lang="en-US" altLang="zh-CN" sz="2800" b="1" dirty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kumimoji="1" lang="zh-CN" altLang="en-US" sz="2800" b="1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主祷</a:t>
            </a:r>
            <a:r>
              <a:rPr kumimoji="1" lang="zh-CN" altLang="en-US" sz="2800" b="1" dirty="0" smtClean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文</a:t>
            </a:r>
            <a:endParaRPr kumimoji="1" lang="en-US" altLang="zh-CN" sz="2800" b="1" dirty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2064655" y="4061672"/>
            <a:ext cx="3281656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耶稣侍奉之終</a:t>
            </a:r>
            <a:endParaRPr kumimoji="1" lang="en-US" altLang="zh-CN" sz="2800" dirty="0"/>
          </a:p>
          <a:p>
            <a:r>
              <a:rPr lang="zh-CN" altLang="en-US" dirty="0"/>
              <a:t>约翰福音</a:t>
            </a:r>
            <a:r>
              <a:rPr lang="en-US" altLang="zh-CN" dirty="0"/>
              <a:t>13-</a:t>
            </a:r>
            <a:r>
              <a:rPr lang="en-US" altLang="zh-CN" dirty="0" smtClean="0"/>
              <a:t>17</a:t>
            </a:r>
            <a:endParaRPr lang="en-US" altLang="zh-CN" dirty="0" smtClean="0"/>
          </a:p>
          <a:p>
            <a:endParaRPr lang="en-US" altLang="zh-CN" dirty="0"/>
          </a:p>
          <a:p>
            <a:r>
              <a:rPr kumimoji="1" lang="zh-CN" altLang="en-US" sz="2800" b="1" dirty="0" smtClean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服侍、晚餐、告别劝</a:t>
            </a:r>
            <a:r>
              <a:rPr kumimoji="1" lang="zh-CN" altLang="en-US" sz="2800" b="1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勉</a:t>
            </a:r>
            <a:r>
              <a:rPr kumimoji="1" lang="en-US" altLang="zh-CN" sz="2800" b="1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     </a:t>
            </a:r>
            <a:endParaRPr kumimoji="1" lang="zh-CN" altLang="en-US" sz="2800" b="1" dirty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04136" y="515567"/>
            <a:ext cx="7615932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约翰福音</a:t>
            </a:r>
            <a:r>
              <a:rPr lang="en-US" altLang="zh-CN" sz="2400" dirty="0" smtClean="0"/>
              <a:t>14</a:t>
            </a:r>
            <a:r>
              <a:rPr lang="zh-CN" altLang="zh-CN" sz="2400" dirty="0" smtClean="0"/>
              <a:t>：</a:t>
            </a:r>
            <a:r>
              <a:rPr lang="en-US" altLang="zh-CN" sz="2400" dirty="0" smtClean="0"/>
              <a:t>12 </a:t>
            </a:r>
            <a:r>
              <a:rPr lang="en-US" altLang="zh-CN" sz="2400" dirty="0"/>
              <a:t>- 13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我实实在在的告诉你们，我所做的事，</a:t>
            </a:r>
            <a:r>
              <a:rPr lang="zh-CN" altLang="zh-CN" sz="2400" b="1" dirty="0"/>
              <a:t>信</a:t>
            </a:r>
            <a:r>
              <a:rPr lang="zh-CN" altLang="zh-CN" sz="2400" dirty="0"/>
              <a:t>我的人也要做，</a:t>
            </a:r>
            <a:r>
              <a:rPr lang="zh-CN" altLang="zh-CN" sz="2400" dirty="0">
                <a:solidFill>
                  <a:srgbClr val="FF0000"/>
                </a:solidFill>
              </a:rPr>
              <a:t>并且要做比这</a:t>
            </a:r>
            <a:r>
              <a:rPr lang="zh-CN" altLang="zh-CN" sz="2400" b="1" dirty="0">
                <a:solidFill>
                  <a:srgbClr val="FF0000"/>
                </a:solidFill>
              </a:rPr>
              <a:t>更大</a:t>
            </a:r>
            <a:r>
              <a:rPr lang="zh-CN" altLang="zh-CN" sz="2400" dirty="0">
                <a:solidFill>
                  <a:srgbClr val="FF0000"/>
                </a:solidFill>
              </a:rPr>
              <a:t>的事</a:t>
            </a:r>
            <a:r>
              <a:rPr lang="zh-CN" altLang="zh-CN" sz="2400" dirty="0"/>
              <a:t>，因为我往父那里去。你们奉我的名，无论求什么，我必成就，（叫父因儿子得荣耀）。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en-US" altLang="zh-CN" sz="2400" dirty="0" smtClean="0"/>
              <a:t>Very truly, I tell you, the one who believes in me will also do the works that I do and, in fact, will do greater works than these, because I am going to the Father. I will do whatever you ask in my name, so that the Father may be glorified in the Son.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altLang="zh-CN" sz="2400" dirty="0" smtClean="0"/>
              <a:t>                                        </a:t>
            </a:r>
            <a:r>
              <a:rPr lang="zh-CN" altLang="en-US" sz="2400" dirty="0" smtClean="0"/>
              <a:t>美好的应许</a:t>
            </a:r>
            <a:endParaRPr lang="zh-CN" altLang="zh-CN" sz="2400" dirty="0" smtClean="0"/>
          </a:p>
          <a:p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04136" y="515567"/>
            <a:ext cx="7615932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                </a:t>
            </a:r>
            <a:r>
              <a:rPr lang="zh-CN" altLang="en-US" sz="2400" dirty="0" smtClean="0"/>
              <a:t>应许：门徒要做比耶稣更大的事！</a:t>
            </a:r>
            <a:endParaRPr lang="en-US" altLang="zh-CN" sz="2400" dirty="0" smtClean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r>
              <a:rPr lang="zh-CN" altLang="zh-CN" sz="2400" dirty="0"/>
              <a:t>我实实在在的告诉你们，我所做的事，</a:t>
            </a:r>
            <a:r>
              <a:rPr lang="zh-CN" altLang="zh-CN" sz="2400" b="1" dirty="0"/>
              <a:t>信</a:t>
            </a:r>
            <a:r>
              <a:rPr lang="zh-CN" altLang="zh-CN" sz="2400" dirty="0"/>
              <a:t>我的人也要做，</a:t>
            </a:r>
            <a:r>
              <a:rPr lang="zh-CN" altLang="zh-CN" sz="2400" dirty="0">
                <a:latin typeface="+mn-ea"/>
                <a:cs typeface="黑体" panose="02010609060101010101" charset="-122"/>
              </a:rPr>
              <a:t>并且要做比这</a:t>
            </a:r>
            <a:r>
              <a:rPr lang="zh-CN" altLang="zh-CN" sz="2400" b="1" dirty="0">
                <a:latin typeface="+mn-ea"/>
                <a:cs typeface="黑体" panose="02010609060101010101" charset="-122"/>
              </a:rPr>
              <a:t>更大</a:t>
            </a:r>
            <a:r>
              <a:rPr lang="zh-CN" altLang="zh-CN" sz="2400" dirty="0">
                <a:latin typeface="+mn-ea"/>
                <a:cs typeface="黑体" panose="02010609060101010101" charset="-122"/>
              </a:rPr>
              <a:t>的事</a:t>
            </a:r>
            <a:r>
              <a:rPr lang="zh-CN" altLang="zh-CN" sz="2400" dirty="0"/>
              <a:t>，因为</a:t>
            </a:r>
            <a:r>
              <a:rPr lang="zh-CN" altLang="zh-CN" sz="2400" dirty="0">
                <a:solidFill>
                  <a:srgbClr val="0000FF"/>
                </a:solidFill>
              </a:rPr>
              <a:t>我往父那里去</a:t>
            </a:r>
            <a:r>
              <a:rPr lang="zh-CN" altLang="zh-CN" sz="2400" dirty="0"/>
              <a:t>。</a:t>
            </a:r>
            <a:r>
              <a:rPr lang="zh-CN" altLang="zh-CN" sz="2400" dirty="0">
                <a:solidFill>
                  <a:srgbClr val="0000FF"/>
                </a:solidFill>
              </a:rPr>
              <a:t>你们奉我的名，无论求什么，我必成就</a:t>
            </a:r>
            <a:r>
              <a:rPr lang="zh-CN" altLang="zh-CN" sz="2400" dirty="0"/>
              <a:t>，（叫父因儿子得荣耀）。</a:t>
            </a:r>
            <a:endParaRPr lang="zh-CN" altLang="zh-CN" sz="2400" dirty="0"/>
          </a:p>
          <a:p>
            <a:r>
              <a:rPr lang="en-US" altLang="zh-CN" sz="2400" dirty="0"/>
              <a:t> </a:t>
            </a:r>
            <a:endParaRPr lang="zh-CN" altLang="zh-CN" sz="2400" dirty="0"/>
          </a:p>
          <a:p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2742628" y="2695551"/>
            <a:ext cx="72774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应许成就的原因：</a:t>
            </a:r>
            <a:endParaRPr kumimoji="1" lang="en-US" altLang="zh-CN" sz="2400" dirty="0" smtClean="0"/>
          </a:p>
          <a:p>
            <a:endParaRPr kumimoji="1" lang="en-US" altLang="zh-CN" sz="2400" dirty="0" smtClean="0"/>
          </a:p>
          <a:p>
            <a:r>
              <a:rPr kumimoji="1" lang="en-US" altLang="zh-CN" sz="2400" dirty="0" smtClean="0"/>
              <a:t>1 </a:t>
            </a:r>
            <a:r>
              <a:rPr kumimoji="1" lang="zh-CN" altLang="en-US" sz="2400" dirty="0" smtClean="0"/>
              <a:t>他要到父那里，接受一切权柄；（耶和华－供应、医治、得胜、平安）</a:t>
            </a:r>
            <a:endParaRPr kumimoji="1" lang="en-US" altLang="zh-CN" sz="2400" dirty="0" smtClean="0"/>
          </a:p>
          <a:p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          </a:t>
            </a:r>
            <a:endParaRPr kumimoji="1" lang="en-US" altLang="zh-CN" sz="2400" dirty="0" smtClean="0"/>
          </a:p>
          <a:p>
            <a:r>
              <a:rPr kumimoji="1" lang="en-US" altLang="zh-CN" sz="2400" dirty="0" smtClean="0"/>
              <a:t>2</a:t>
            </a:r>
            <a:r>
              <a:rPr kumimoji="1" lang="zh-CN" altLang="en-US" sz="2400" dirty="0" smtClean="0"/>
              <a:t>奉耶稣的名求，必能得着。（靠着祷告连接于主）</a:t>
            </a:r>
            <a:endParaRPr kumimoji="1"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26941" y="1372124"/>
            <a:ext cx="761593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这一应许给我们两项极重要的功课</a:t>
            </a:r>
            <a:endParaRPr kumimoji="1" lang="zh-CN" altLang="en-US" sz="2400" dirty="0"/>
          </a:p>
          <a:p>
            <a:endParaRPr kumimoji="1" lang="zh-CN" altLang="en-US" sz="2400" dirty="0"/>
          </a:p>
          <a:p>
            <a:r>
              <a:rPr lang="en-US" altLang="zh-CN" sz="2400" dirty="0"/>
              <a:t>(</a:t>
            </a:r>
            <a:r>
              <a:rPr lang="zh-CN" altLang="zh-CN" sz="2400" dirty="0"/>
              <a:t>一</a:t>
            </a:r>
            <a:r>
              <a:rPr lang="en-US" altLang="zh-CN" sz="2400" dirty="0"/>
              <a:t>)</a:t>
            </a:r>
            <a:r>
              <a:rPr lang="zh-CN" altLang="zh-CN" sz="2400" dirty="0"/>
              <a:t>凡做</a:t>
            </a:r>
            <a:r>
              <a:rPr lang="zh-CN" altLang="zh-CN" sz="2400" dirty="0" smtClean="0"/>
              <a:t>主工的人</a:t>
            </a:r>
            <a:r>
              <a:rPr lang="zh-CN" altLang="zh-CN" sz="2400" dirty="0" smtClean="0">
                <a:solidFill>
                  <a:srgbClr val="FF0000"/>
                </a:solidFill>
              </a:rPr>
              <a:t>必须奉</a:t>
            </a:r>
            <a:r>
              <a:rPr lang="zh-CN" altLang="zh-CN" sz="2400" dirty="0">
                <a:solidFill>
                  <a:srgbClr val="FF0000"/>
                </a:solidFill>
              </a:rPr>
              <a:t>主的名祷告</a:t>
            </a:r>
            <a:r>
              <a:rPr lang="zh-CN" altLang="zh-CN" sz="2400" dirty="0"/>
              <a:t>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7522" y="394691"/>
            <a:ext cx="817270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2400" dirty="0" smtClean="0"/>
          </a:p>
          <a:p>
            <a:r>
              <a:rPr lang="en-US" altLang="zh-CN" sz="2400" dirty="0"/>
              <a:t>(</a:t>
            </a:r>
            <a:r>
              <a:rPr lang="zh-CN" altLang="zh-CN" sz="2400" dirty="0"/>
              <a:t>一</a:t>
            </a:r>
            <a:r>
              <a:rPr lang="en-US" altLang="zh-CN" sz="2400" dirty="0"/>
              <a:t>)</a:t>
            </a:r>
            <a:r>
              <a:rPr lang="zh-CN" altLang="zh-CN" sz="2400" dirty="0"/>
              <a:t>凡做主工的人</a:t>
            </a:r>
            <a:r>
              <a:rPr lang="zh-CN" altLang="zh-CN" sz="2400" dirty="0">
                <a:solidFill>
                  <a:srgbClr val="FF0000"/>
                </a:solidFill>
              </a:rPr>
              <a:t>必须奉主的名祷告</a:t>
            </a:r>
            <a:r>
              <a:rPr lang="zh-CN" altLang="zh-CN" sz="2400" dirty="0" smtClean="0"/>
              <a:t>。</a:t>
            </a:r>
            <a:endParaRPr lang="zh-CN" altLang="en-US" sz="2400" dirty="0" smtClean="0"/>
          </a:p>
          <a:p>
            <a:endParaRPr lang="zh-CN" altLang="en-US" sz="2400" dirty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奉主的名祷告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才能</a:t>
            </a:r>
            <a:r>
              <a:rPr lang="zh-CN" altLang="zh-CN" sz="2400" dirty="0"/>
              <a:t>得</a:t>
            </a:r>
            <a:r>
              <a:rPr lang="zh-CN" altLang="zh-CN" sz="2400" dirty="0" smtClean="0"/>
              <a:t>着</a:t>
            </a:r>
            <a:r>
              <a:rPr lang="zh-CN" altLang="en-US" sz="2400" dirty="0" smtClean="0"/>
              <a:t>属天的</a:t>
            </a:r>
            <a:r>
              <a:rPr lang="zh-CN" altLang="zh-CN" sz="2400" dirty="0" smtClean="0"/>
              <a:t>能力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pPr algn="ctr"/>
            <a:r>
              <a:rPr lang="zh-CN" altLang="zh-CN" sz="2400" dirty="0" smtClean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祷告是我们侍奉</a:t>
            </a:r>
            <a:r>
              <a:rPr lang="zh-CN" altLang="zh-CN" sz="2400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的能力来源 </a:t>
            </a:r>
            <a:endParaRPr lang="en-US" altLang="zh-CN" sz="2400" dirty="0" smtClean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endParaRPr lang="en-US" altLang="zh-CN" sz="2400" dirty="0"/>
          </a:p>
          <a:p>
            <a:r>
              <a:rPr lang="en-US" altLang="zh-CN" sz="2400" dirty="0" smtClean="0"/>
              <a:t>“</a:t>
            </a:r>
            <a:r>
              <a:rPr lang="en-US" altLang="zh-CN" sz="2400" dirty="0"/>
              <a:t>我们有这宝贝放在瓦器里，要显明这莫大的能力是出于神，不是出于我们</a:t>
            </a:r>
            <a:r>
              <a:rPr lang="en-US" altLang="zh-CN" sz="2400" dirty="0" smtClean="0"/>
              <a:t>。</a:t>
            </a:r>
            <a:r>
              <a:rPr lang="zh-CN" altLang="en-US" sz="2400" dirty="0" smtClean="0"/>
              <a:t>”</a:t>
            </a:r>
            <a:r>
              <a:rPr lang="zh-CN" altLang="zh-CN" sz="2400" dirty="0"/>
              <a:t>哥林多后书</a:t>
            </a:r>
            <a:r>
              <a:rPr lang="en-US" altLang="zh-CN" sz="2400" dirty="0"/>
              <a:t>4:7</a:t>
            </a:r>
            <a:r>
              <a:rPr lang="zh-CN" altLang="zh-CN" sz="2400" dirty="0"/>
              <a:t> </a:t>
            </a:r>
            <a:endParaRPr lang="en-US" altLang="zh-CN" sz="2400" dirty="0"/>
          </a:p>
          <a:p>
            <a:endParaRPr lang="en-US" altLang="zh-CN" sz="2400" dirty="0" smtClean="0"/>
          </a:p>
          <a:p>
            <a:endParaRPr lang="zh-CN" altLang="zh-CN" sz="2400" dirty="0"/>
          </a:p>
          <a:p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7522" y="394691"/>
            <a:ext cx="817270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这一应许给我们两项极重要的功课</a:t>
            </a:r>
            <a:endParaRPr kumimoji="1" lang="zh-CN" altLang="en-US" sz="2400" dirty="0" smtClean="0"/>
          </a:p>
          <a:p>
            <a:endParaRPr kumimoji="1" lang="zh-CN" altLang="en-US" sz="2400" dirty="0" smtClean="0"/>
          </a:p>
          <a:p>
            <a:r>
              <a:rPr lang="en-US" altLang="zh-CN" sz="2400" dirty="0"/>
              <a:t>(</a:t>
            </a:r>
            <a:r>
              <a:rPr lang="zh-CN" altLang="zh-CN" sz="2400" dirty="0"/>
              <a:t>一</a:t>
            </a:r>
            <a:r>
              <a:rPr lang="en-US" altLang="zh-CN" sz="2400" dirty="0"/>
              <a:t>)</a:t>
            </a:r>
            <a:r>
              <a:rPr lang="zh-CN" altLang="zh-CN" sz="2400" dirty="0"/>
              <a:t>凡做主工的人必须奉主的名祷告</a:t>
            </a:r>
            <a:r>
              <a:rPr lang="zh-CN" altLang="zh-CN" sz="2400" dirty="0" smtClean="0"/>
              <a:t>。</a:t>
            </a:r>
            <a:endParaRPr lang="zh-CN" altLang="en-US" sz="2400" dirty="0" smtClean="0"/>
          </a:p>
          <a:p>
            <a:endParaRPr lang="zh-CN" altLang="en-US" sz="2400" dirty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、靠着</a:t>
            </a:r>
            <a:r>
              <a:rPr lang="zh-CN" altLang="zh-CN" sz="2400" dirty="0" smtClean="0"/>
              <a:t>奉主的名祷告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才能</a:t>
            </a:r>
            <a:r>
              <a:rPr lang="zh-CN" altLang="zh-CN" sz="2400" dirty="0"/>
              <a:t>得</a:t>
            </a:r>
            <a:r>
              <a:rPr lang="zh-CN" altLang="zh-CN" sz="2400" dirty="0" smtClean="0"/>
              <a:t>着</a:t>
            </a:r>
            <a:r>
              <a:rPr lang="zh-CN" altLang="en-US" sz="2400" dirty="0" smtClean="0"/>
              <a:t>属天的</a:t>
            </a:r>
            <a:r>
              <a:rPr lang="zh-CN" altLang="zh-CN" sz="2400" dirty="0" smtClean="0"/>
              <a:t>能力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/>
              <a:t>2</a:t>
            </a:r>
            <a:r>
              <a:rPr lang="zh-CN" altLang="zh-CN" sz="2400" dirty="0"/>
              <a:t>、奉主的名祷告要凭着信心</a:t>
            </a:r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zh-CN" sz="2400" dirty="0"/>
          </a:p>
          <a:p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79207" y="764023"/>
            <a:ext cx="7895336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zh-CN" sz="2400" dirty="0"/>
              <a:t>、奉主的名祷告要凭着</a:t>
            </a:r>
            <a:r>
              <a:rPr lang="zh-CN" altLang="zh-CN" sz="2400" dirty="0" smtClean="0"/>
              <a:t>信心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>
                <a:latin typeface="+mn-ea"/>
                <a:cs typeface="黑体" panose="02010609060101010101" charset="-122"/>
              </a:rPr>
              <a:t>“</a:t>
            </a:r>
            <a:r>
              <a:rPr lang="zh-CN" altLang="zh-CN" sz="2400" dirty="0">
                <a:latin typeface="+mn-ea"/>
                <a:cs typeface="黑体" panose="02010609060101010101" charset="-122"/>
              </a:rPr>
              <a:t>我所做的事</a:t>
            </a:r>
            <a:r>
              <a:rPr lang="zh-CN" altLang="zh-CN" sz="2400" dirty="0"/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信</a:t>
            </a:r>
            <a:r>
              <a:rPr lang="zh-CN" altLang="zh-CN" sz="2400" dirty="0"/>
              <a:t>我的人也要做，并且要做比这</a:t>
            </a:r>
            <a:r>
              <a:rPr lang="zh-CN" altLang="zh-CN" sz="2400" b="1" dirty="0"/>
              <a:t>更大</a:t>
            </a:r>
            <a:r>
              <a:rPr lang="zh-CN" altLang="zh-CN" sz="2400" dirty="0"/>
              <a:t>的事，因为我往父那里去。</a:t>
            </a:r>
            <a:r>
              <a:rPr lang="zh-CN" altLang="en-US" sz="2400" dirty="0"/>
              <a:t>”</a:t>
            </a:r>
            <a:endParaRPr lang="zh-CN" altLang="en-US" sz="2400" dirty="0"/>
          </a:p>
          <a:p>
            <a:endParaRPr lang="en-US" altLang="zh-CN" sz="2400" dirty="0" smtClean="0"/>
          </a:p>
          <a:p>
            <a:r>
              <a:rPr lang="zh-CN" altLang="zh-CN" sz="2400" dirty="0" smtClean="0"/>
              <a:t>他经过</a:t>
            </a:r>
            <a:r>
              <a:rPr lang="zh-CN" altLang="zh-CN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死</a:t>
            </a:r>
            <a:r>
              <a:rPr lang="zh-CN" altLang="zh-CN" sz="2400" dirty="0" smtClean="0"/>
              <a:t>，将</a:t>
            </a:r>
            <a:r>
              <a:rPr lang="zh-CN" altLang="zh-CN" sz="2400" dirty="0"/>
              <a:t>罪的权势完全击溃，永不复起</a:t>
            </a:r>
            <a:r>
              <a:rPr lang="zh-CN" altLang="zh-CN" sz="2400" dirty="0" smtClean="0"/>
              <a:t>；</a:t>
            </a:r>
            <a:endParaRPr lang="zh-CN" altLang="en-US" sz="2400" dirty="0" smtClean="0"/>
          </a:p>
          <a:p>
            <a:r>
              <a:rPr lang="zh-CN" altLang="zh-CN" sz="2400" dirty="0" smtClean="0"/>
              <a:t>他的</a:t>
            </a:r>
            <a:r>
              <a:rPr lang="zh-CN" altLang="zh-CN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复活</a:t>
            </a:r>
            <a:r>
              <a:rPr lang="zh-CN" altLang="en-US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2400" dirty="0" smtClean="0">
                <a:solidFill>
                  <a:srgbClr val="000000"/>
                </a:solidFill>
                <a:latin typeface="+mn-ea"/>
                <a:cs typeface="黑体" panose="02010609060101010101" charset="-122"/>
              </a:rPr>
              <a:t>胜过死亡和黑暗</a:t>
            </a:r>
            <a:r>
              <a:rPr lang="zh-CN" altLang="zh-CN" sz="2400" dirty="0" smtClean="0"/>
              <a:t>，</a:t>
            </a:r>
            <a:r>
              <a:rPr lang="zh-CN" altLang="zh-CN" sz="2400" dirty="0"/>
              <a:t>在人的生命中夸胜</a:t>
            </a:r>
            <a:r>
              <a:rPr lang="zh-CN" altLang="zh-CN" sz="2400" dirty="0" smtClean="0"/>
              <a:t>；</a:t>
            </a:r>
            <a:endParaRPr lang="zh-CN" altLang="en-US" sz="2400" dirty="0" smtClean="0"/>
          </a:p>
          <a:p>
            <a:r>
              <a:rPr lang="zh-CN" altLang="zh-CN" sz="2400" dirty="0" smtClean="0"/>
              <a:t>他</a:t>
            </a:r>
            <a:r>
              <a:rPr lang="zh-CN" altLang="zh-CN" sz="2400" dirty="0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升天</a:t>
            </a:r>
            <a:r>
              <a:rPr lang="zh-CN" altLang="zh-CN" sz="2400" dirty="0" smtClean="0"/>
              <a:t>后，</a:t>
            </a:r>
            <a:r>
              <a:rPr lang="zh-CN" altLang="zh-CN" sz="2400" dirty="0"/>
              <a:t>杷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圣灵</a:t>
            </a:r>
            <a:r>
              <a:rPr lang="zh-CN" altLang="zh-CN" sz="2400" dirty="0"/>
              <a:t>丰富地赐给属他的人</a:t>
            </a:r>
            <a:r>
              <a:rPr lang="zh-CN" altLang="zh-CN" sz="2400" dirty="0" smtClean="0"/>
              <a:t>；</a:t>
            </a:r>
            <a:endParaRPr lang="zh-CN" altLang="en-US" sz="2400" dirty="0" smtClean="0"/>
          </a:p>
          <a:p>
            <a:r>
              <a:rPr lang="zh-CN" altLang="zh-CN" sz="2400" dirty="0" smtClean="0"/>
              <a:t>他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在宝座上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领受权柄。</a:t>
            </a:r>
            <a:endParaRPr lang="en-US" altLang="zh-CN" sz="2400" dirty="0" smtClean="0"/>
          </a:p>
          <a:p>
            <a:endParaRPr lang="en-US" altLang="zh-CN" sz="2400" dirty="0"/>
          </a:p>
          <a:p>
            <a:pPr algn="ctr"/>
            <a:endParaRPr lang="en-US" altLang="zh-CN" sz="2400" dirty="0" smtClean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pPr algn="ctr"/>
            <a:r>
              <a:rPr lang="zh-CN" altLang="en-US" sz="2400" dirty="0" smtClean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新郎与新妇、</a:t>
            </a:r>
            <a:r>
              <a:rPr lang="zh-CN" altLang="en-US" sz="2400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葡萄树与</a:t>
            </a:r>
            <a:r>
              <a:rPr lang="zh-CN" altLang="en-US" sz="2400" dirty="0" smtClean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枝子、主人与仆人</a:t>
            </a:r>
            <a:endParaRPr lang="en-US" altLang="zh-CN" sz="2400" dirty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endParaRPr lang="en-US" altLang="zh-CN" sz="2400" dirty="0" smtClean="0"/>
          </a:p>
          <a:p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7522" y="394691"/>
            <a:ext cx="8172706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/>
              <a:t>这一应许给我们两项极重要的功课</a:t>
            </a:r>
            <a:endParaRPr kumimoji="1" lang="zh-CN" altLang="en-US" sz="2400" dirty="0" smtClean="0"/>
          </a:p>
          <a:p>
            <a:endParaRPr kumimoji="1" lang="zh-CN" altLang="en-US" sz="2400" dirty="0" smtClean="0"/>
          </a:p>
          <a:p>
            <a:r>
              <a:rPr lang="en-US" altLang="zh-CN" sz="2400" dirty="0"/>
              <a:t>(</a:t>
            </a:r>
            <a:r>
              <a:rPr lang="zh-CN" altLang="zh-CN" sz="2400" dirty="0"/>
              <a:t>一</a:t>
            </a:r>
            <a:r>
              <a:rPr lang="en-US" altLang="zh-CN" sz="2400" dirty="0"/>
              <a:t>)</a:t>
            </a:r>
            <a:r>
              <a:rPr lang="zh-CN" altLang="zh-CN" sz="2400" dirty="0"/>
              <a:t>凡做主工的人必须奉主的名祷告</a:t>
            </a:r>
            <a:r>
              <a:rPr lang="zh-CN" altLang="zh-CN" sz="2400" dirty="0" smtClean="0"/>
              <a:t>。</a:t>
            </a:r>
            <a:endParaRPr lang="zh-CN" altLang="en-US" sz="2400" dirty="0" smtClean="0"/>
          </a:p>
          <a:p>
            <a:endParaRPr lang="zh-CN" altLang="en-US" sz="2400" dirty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、靠着</a:t>
            </a:r>
            <a:r>
              <a:rPr lang="zh-CN" altLang="zh-CN" sz="2400" dirty="0" smtClean="0"/>
              <a:t>奉主的名祷告</a:t>
            </a:r>
            <a:r>
              <a:rPr lang="zh-CN" altLang="en-US" sz="2400" dirty="0" smtClean="0"/>
              <a:t>，</a:t>
            </a:r>
            <a:r>
              <a:rPr lang="zh-CN" altLang="zh-CN" sz="2400" dirty="0" smtClean="0"/>
              <a:t>才能</a:t>
            </a:r>
            <a:r>
              <a:rPr lang="zh-CN" altLang="zh-CN" sz="2400" dirty="0"/>
              <a:t>得</a:t>
            </a:r>
            <a:r>
              <a:rPr lang="zh-CN" altLang="zh-CN" sz="2400" dirty="0" smtClean="0"/>
              <a:t>着</a:t>
            </a:r>
            <a:r>
              <a:rPr lang="zh-CN" altLang="en-US" sz="2400" dirty="0" smtClean="0"/>
              <a:t>属天的</a:t>
            </a:r>
            <a:r>
              <a:rPr lang="zh-CN" altLang="zh-CN" sz="2400" dirty="0" smtClean="0"/>
              <a:t>能力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/>
              <a:t>2</a:t>
            </a:r>
            <a:r>
              <a:rPr lang="zh-CN" altLang="zh-CN" sz="2400" dirty="0"/>
              <a:t>、奉主的名祷告要凭着信心</a:t>
            </a:r>
            <a:endParaRPr lang="en-US" altLang="zh-CN" sz="2400" dirty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zh-CN" altLang="zh-CN" sz="2400" dirty="0"/>
          </a:p>
          <a:p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26941" y="1372124"/>
            <a:ext cx="7615932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/>
              <a:t>这一应许给我们两项极重要的功课</a:t>
            </a:r>
            <a:endParaRPr kumimoji="1" lang="zh-CN" altLang="en-US" sz="2400" dirty="0"/>
          </a:p>
          <a:p>
            <a:endParaRPr kumimoji="1" lang="zh-CN" altLang="en-US" sz="2400" dirty="0"/>
          </a:p>
          <a:p>
            <a:r>
              <a:rPr lang="en-US" altLang="zh-CN" sz="2400" dirty="0"/>
              <a:t>(</a:t>
            </a:r>
            <a:r>
              <a:rPr lang="zh-CN" altLang="zh-CN" sz="2400" dirty="0"/>
              <a:t>一</a:t>
            </a:r>
            <a:r>
              <a:rPr lang="en-US" altLang="zh-CN" sz="2400" dirty="0"/>
              <a:t>)</a:t>
            </a:r>
            <a:r>
              <a:rPr lang="zh-CN" altLang="zh-CN" sz="2400" dirty="0"/>
              <a:t>凡做主</a:t>
            </a:r>
            <a:r>
              <a:rPr lang="zh-CN" altLang="zh-CN" sz="2400" dirty="0">
                <a:solidFill>
                  <a:srgbClr val="000000"/>
                </a:solidFill>
              </a:rPr>
              <a:t>工的人必须奉</a:t>
            </a:r>
            <a:r>
              <a:rPr lang="zh-CN" altLang="zh-CN" sz="2400" dirty="0" smtClean="0">
                <a:solidFill>
                  <a:srgbClr val="000000"/>
                </a:solidFill>
              </a:rPr>
              <a:t>主的名祷告</a:t>
            </a:r>
            <a:endParaRPr lang="en-US" altLang="zh-CN" sz="2400" dirty="0" smtClean="0">
              <a:solidFill>
                <a:srgbClr val="000000"/>
              </a:solidFill>
            </a:endParaRPr>
          </a:p>
          <a:p>
            <a:endParaRPr lang="en-US" altLang="zh-CN" sz="2400" dirty="0" smtClean="0">
              <a:solidFill>
                <a:srgbClr val="000000"/>
              </a:solidFill>
            </a:endParaRPr>
          </a:p>
          <a:p>
            <a:endParaRPr lang="en-US" altLang="zh-CN" sz="2400" dirty="0"/>
          </a:p>
          <a:p>
            <a:r>
              <a:rPr lang="en-US" altLang="zh-CN" sz="2400" dirty="0"/>
              <a:t>(</a:t>
            </a:r>
            <a:r>
              <a:rPr lang="zh-CN" altLang="zh-CN" sz="2400" dirty="0"/>
              <a:t>二</a:t>
            </a:r>
            <a:r>
              <a:rPr lang="en-US" altLang="zh-CN" sz="2400" dirty="0"/>
              <a:t>)</a:t>
            </a:r>
            <a:r>
              <a:rPr lang="zh-CN" altLang="zh-CN" sz="2400" dirty="0"/>
              <a:t>凡奉主名祈祷的人也必须奉</a:t>
            </a:r>
            <a:r>
              <a:rPr lang="zh-CN" altLang="zh-CN" sz="2400" dirty="0" smtClean="0"/>
              <a:t>主的名做工</a:t>
            </a:r>
            <a:endParaRPr lang="zh-CN" altLang="en-US" sz="2400" dirty="0"/>
          </a:p>
          <a:p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pic>
        <p:nvPicPr>
          <p:cNvPr id="57" name="Picture 5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一、核心信息：人被造时就带着神圣的“天命”</a:t>
            </a:r>
            <a:r>
              <a:rPr lang="en-US" sz="2000" dirty="0"/>
              <a:t>	</a:t>
            </a:r>
            <a:endParaRPr lang="en-US" sz="2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49"/>
            <a:ext cx="8319608" cy="4058751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人在被造之初，就带着 神 的形像与样式，这不仅代表我们</a:t>
            </a:r>
            <a:r>
              <a:rPr lang="zh-CN" altLang="en-US" sz="2400"/>
              <a:t>来自 神</a:t>
            </a:r>
            <a:r>
              <a:rPr lang="zh-CN" altLang="en-US" sz="2400" dirty="0"/>
              <a:t>，更说明我们是要代表 神 在地上管理、治理、与祂同工 的。</a:t>
            </a:r>
            <a:endParaRPr lang="zh-CN" altLang="en-US" sz="2400" dirty="0"/>
          </a:p>
          <a:p>
            <a:pPr marL="36830" lvl="0" indent="0">
              <a:buNone/>
            </a:pP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祷告不是为了满足自己的需要，而是 履行我们与生俱来的使命</a:t>
            </a:r>
            <a:r>
              <a:rPr lang="en-US" altLang="zh-CN" sz="2400" dirty="0"/>
              <a:t>——</a:t>
            </a:r>
            <a:r>
              <a:rPr lang="zh-CN" altLang="en-US" sz="2400" dirty="0"/>
              <a:t>透过祈求、代求，参与 神 的计划。</a:t>
            </a:r>
            <a:endParaRPr lang="zh-CN" altLang="en-US" sz="2400" dirty="0"/>
          </a:p>
          <a:p>
            <a:pPr marL="3683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27522" y="394691"/>
            <a:ext cx="8172706" cy="39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  <a:p>
            <a:r>
              <a:rPr lang="en-US" altLang="zh-CN" sz="3200" dirty="0"/>
              <a:t>(</a:t>
            </a:r>
            <a:r>
              <a:rPr lang="zh-CN" altLang="zh-CN" sz="3200" dirty="0"/>
              <a:t>二</a:t>
            </a:r>
            <a:r>
              <a:rPr lang="en-US" altLang="zh-CN" sz="3200" dirty="0"/>
              <a:t>)</a:t>
            </a:r>
            <a:r>
              <a:rPr lang="zh-CN" altLang="zh-CN" sz="3200" dirty="0"/>
              <a:t>凡奉主名祈祷的人也必须奉</a:t>
            </a:r>
            <a:r>
              <a:rPr lang="zh-CN" altLang="zh-CN" sz="3200" dirty="0" smtClean="0"/>
              <a:t>主的名做工</a:t>
            </a:r>
            <a:endParaRPr lang="zh-CN" altLang="en-US" sz="3200" dirty="0" smtClean="0"/>
          </a:p>
          <a:p>
            <a:endParaRPr lang="zh-CN" altLang="en-US" sz="3200" dirty="0"/>
          </a:p>
          <a:p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zh-CN" sz="24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我所做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的事</a:t>
            </a:r>
            <a:r>
              <a:rPr lang="zh-CN" altLang="zh-CN" sz="2400" dirty="0"/>
              <a:t>，</a:t>
            </a:r>
            <a:r>
              <a:rPr lang="zh-CN" altLang="zh-CN" sz="2400" b="1" dirty="0"/>
              <a:t>信</a:t>
            </a:r>
            <a:r>
              <a:rPr lang="zh-CN" altLang="zh-CN" sz="2400" dirty="0"/>
              <a:t>我的人也要做，并且要做比这</a:t>
            </a:r>
            <a:r>
              <a:rPr lang="zh-CN" altLang="zh-CN" sz="2400" b="1" dirty="0"/>
              <a:t>更大</a:t>
            </a:r>
            <a:r>
              <a:rPr lang="zh-CN" altLang="zh-CN" sz="2400" dirty="0"/>
              <a:t>的事，因为我往父那里去</a:t>
            </a:r>
            <a:r>
              <a:rPr lang="zh-CN" altLang="zh-CN" sz="2400" dirty="0" smtClean="0"/>
              <a:t>。</a:t>
            </a:r>
            <a:r>
              <a:rPr lang="zh-CN" altLang="en-US" sz="2400" dirty="0" smtClean="0"/>
              <a:t>”</a:t>
            </a:r>
            <a:endParaRPr lang="zh-CN" altLang="en-US" sz="2400" dirty="0" smtClean="0"/>
          </a:p>
          <a:p>
            <a:endParaRPr lang="zh-CN" altLang="zh-CN" sz="2400" dirty="0"/>
          </a:p>
          <a:p>
            <a:r>
              <a:rPr lang="zh-CN" altLang="en-US" sz="2400" dirty="0" smtClean="0"/>
              <a:t>我们祷告所得的权柄和能力，必须与神的工有关。</a:t>
            </a:r>
            <a:endParaRPr lang="en-US" altLang="zh-CN" sz="2400" dirty="0" smtClean="0"/>
          </a:p>
          <a:p>
            <a:endParaRPr lang="zh-CN" altLang="en-US" sz="2400" dirty="0"/>
          </a:p>
          <a:p>
            <a:r>
              <a:rPr lang="zh-CN" altLang="en-US" sz="2400" dirty="0" smtClean="0"/>
              <a:t>思考：我手所做的工，是神要我做的么？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</a:t>
            </a:r>
            <a:r>
              <a:rPr lang="zh-CN" altLang="en-US" sz="2400" dirty="0" smtClean="0"/>
              <a:t>祷告寻求－神你在做什么，你要我做什么？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9196767" cy="79095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42871" y="1106873"/>
            <a:ext cx="693928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慕安德烈勉励：</a:t>
            </a:r>
            <a:endParaRPr kumimoji="1" lang="en-US" altLang="zh-CN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kumimoji="1" lang="en-US" altLang="zh-CN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善用已经得着的少量恩赐，</a:t>
            </a:r>
            <a:endParaRPr kumimoji="1" lang="en-US" altLang="zh-CN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忠心为主作工，为成就神的心意、</a:t>
            </a:r>
            <a:endParaRPr kumimoji="1" lang="en-US" altLang="zh-CN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拓展他的国度而献上自己，对主满有信心，</a:t>
            </a:r>
            <a:endParaRPr kumimoji="1" lang="en-US" altLang="zh-CN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一定会经历神的奇妙作为和丰盛应许！</a:t>
            </a:r>
            <a:endParaRPr kumimoji="1" lang="zh-CN" altLang="en-US" sz="2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二、祷告是人被造时就拥有的“治理权</a:t>
            </a:r>
            <a:r>
              <a:rPr lang="zh-CN" altLang="en-US" sz="3600" dirty="0"/>
              <a:t>”  </a:t>
            </a:r>
            <a:br>
              <a:rPr lang="en-CA" altLang="zh-CN" sz="3600" dirty="0"/>
            </a:br>
            <a:r>
              <a:rPr lang="zh-CN" altLang="en-US" sz="3600" dirty="0"/>
              <a:t>   </a:t>
            </a: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49"/>
            <a:ext cx="8319608" cy="4058751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创</a:t>
            </a:r>
            <a:r>
              <a:rPr lang="en-CA" altLang="zh-CN" sz="2400" dirty="0"/>
              <a:t>1</a:t>
            </a:r>
            <a:r>
              <a:rPr lang="zh-CN" altLang="en-US" sz="2400" dirty="0"/>
              <a:t>：</a:t>
            </a:r>
            <a:r>
              <a:rPr lang="en-US" altLang="zh-CN" sz="2400" dirty="0"/>
              <a:t>26 </a:t>
            </a:r>
            <a:r>
              <a:rPr lang="zh-CN" altLang="en-US" sz="2400" dirty="0"/>
              <a:t>神 说，我们要照着我们的形像，按着我们的样式造人，使他们管理海里的鱼，空中的鸟，地上的牲畜，和全地，并地上所爬的一切昆虫。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en-US" altLang="zh-CN" sz="2400" dirty="0"/>
              <a:t>27 </a:t>
            </a:r>
            <a:r>
              <a:rPr lang="zh-CN" altLang="en-US" sz="2400" dirty="0"/>
              <a:t>神 就照着自己的形像造人，乃是照着他的形像造男造女。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en-US" altLang="zh-CN" sz="2400" dirty="0"/>
              <a:t>28 </a:t>
            </a:r>
            <a:r>
              <a:rPr lang="zh-CN" altLang="en-US" sz="2400" dirty="0"/>
              <a:t>神 就赐福给他们，又对他们说，要生养众多，遍满地面，治理这地。也要管理海里的鱼，空中的鸟，和地上各样行动的活物。</a:t>
            </a:r>
            <a:endParaRPr lang="zh-CN" altLang="en-US" sz="2400" dirty="0"/>
          </a:p>
          <a:p>
            <a:pPr marL="3683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二、祷告是人被造时就拥有的“治理权</a:t>
            </a:r>
            <a:r>
              <a:rPr lang="zh-CN" altLang="en-US" sz="3600" dirty="0"/>
              <a:t>”   </a:t>
            </a:r>
            <a:br>
              <a:rPr lang="en-CA" altLang="zh-CN" sz="3600" dirty="0"/>
            </a:br>
            <a:r>
              <a:rPr lang="zh-CN" altLang="en-US" sz="3600" dirty="0"/>
              <a:t>  </a:t>
            </a: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49"/>
            <a:ext cx="8319608" cy="4058751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神 原本让人“生养众多、治理、管理全地” </a:t>
            </a:r>
            <a:r>
              <a:rPr lang="en-US" altLang="zh-CN" sz="2400" dirty="0"/>
              <a:t>—— </a:t>
            </a:r>
            <a:r>
              <a:rPr lang="zh-CN" altLang="en-US" sz="2400" dirty="0"/>
              <a:t>这是人的天命。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人拥有 神 的形像，所以能与 神 心意相通，成为 神 在地上的代表。</a:t>
            </a:r>
            <a:endParaRPr lang="zh-CN" altLang="en-US" sz="2400" dirty="0"/>
          </a:p>
          <a:p>
            <a:pPr marL="36830" indent="0">
              <a:buNone/>
            </a:pPr>
            <a:r>
              <a:rPr lang="zh-CN" altLang="en-US" sz="2400" dirty="0"/>
              <a:t>祷告就是人与 神 之间最重要的“管理通道”。</a:t>
            </a:r>
            <a:endParaRPr lang="en-CA" altLang="zh-CN" sz="2400" dirty="0"/>
          </a:p>
          <a:p>
            <a:pPr marL="36830" indent="0">
              <a:buNone/>
            </a:pPr>
            <a:r>
              <a:rPr lang="zh-CN" altLang="en-US" sz="2400" dirty="0"/>
              <a:t>祷告不仅是“求祝福”，而是：</a:t>
            </a:r>
            <a:endParaRPr lang="zh-CN" altLang="en-US" sz="2400" dirty="0"/>
          </a:p>
          <a:p>
            <a:pPr marL="36830" indent="0">
              <a:buNone/>
            </a:pPr>
            <a:r>
              <a:rPr lang="zh-CN" altLang="en-US" sz="2400" dirty="0"/>
              <a:t>代替 神 行事的权柄，是参与世界命运的治理权。</a:t>
            </a:r>
            <a:endParaRPr lang="zh-CN" altLang="en-US" sz="2400" dirty="0"/>
          </a:p>
          <a:p>
            <a:pPr marL="3683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二、祷告是人被造时就拥有的“治理权</a:t>
            </a:r>
            <a:r>
              <a:rPr lang="zh-CN" altLang="en-US" sz="3600" dirty="0"/>
              <a:t>”   </a:t>
            </a:r>
            <a:br>
              <a:rPr lang="en-CA" altLang="zh-CN" sz="3600" dirty="0"/>
            </a:br>
            <a:r>
              <a:rPr lang="zh-CN" altLang="en-US" sz="3600" dirty="0"/>
              <a:t>  </a:t>
            </a: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49"/>
            <a:ext cx="8319608" cy="4058751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亚伯拉罕祷告不是为自己，而是为别人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书中特别提到亚伯拉罕：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为所多玛与罗得，为亚比米勒，为以实玛利祷告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他几乎没有为自己祷告。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他是用祷告来影响他周围人的命运。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这就是一个“按天命祷告”的人。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三、罪恶破坏了“天命”，但在基督里完全恢复 </a:t>
            </a: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49"/>
            <a:ext cx="8319608" cy="4058751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罪使人失落了荣耀位置，但在基督里：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人重新得着 神 儿女的权柄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恢复了“祭司”和“君王”的身份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再次有能力为 神 的国度、为他人站立祷告</a:t>
            </a:r>
            <a:endParaRPr lang="zh-CN" altLang="en-US" sz="2400" dirty="0"/>
          </a:p>
          <a:p>
            <a:pPr marL="36830" indent="0">
              <a:buNone/>
            </a:pPr>
            <a:r>
              <a:rPr lang="zh-CN" altLang="en-US" sz="2400" dirty="0"/>
              <a:t>真正住在基督里的人，不再为自己活，而是为天父的旨意与荣耀而活。</a:t>
            </a:r>
            <a:endParaRPr lang="zh-CN" altLang="en-US" sz="2400" dirty="0"/>
          </a:p>
          <a:p>
            <a:pPr marL="36830" indent="0">
              <a:buNone/>
            </a:pPr>
            <a:r>
              <a:rPr lang="zh-CN" altLang="en-US" sz="2400" dirty="0"/>
              <a:t>这种人祷告有能力，因为他的心意与 神 一致。</a:t>
            </a:r>
            <a:endParaRPr lang="zh-CN" altLang="en-US" sz="2400" dirty="0"/>
          </a:p>
          <a:p>
            <a:pPr marL="3683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四、教会的身份比想象中更荣耀</a:t>
            </a:r>
            <a:br>
              <a:rPr lang="en-CA" altLang="zh-CN" sz="3200" dirty="0"/>
            </a:b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49"/>
            <a:ext cx="8319608" cy="4058751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教会是：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神 在地上的代表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世界属灵命运的重要关键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祈祷可以影响 神 如何施恩给世界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透过祷告参与神国的运行和扩展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教会的祷告能决定历史走向。</a:t>
            </a:r>
            <a:endParaRPr lang="zh-CN" altLang="en-US" sz="2400" dirty="0"/>
          </a:p>
          <a:p>
            <a:pPr marL="3683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五、属灵得着</a:t>
            </a:r>
            <a:br>
              <a:rPr lang="en-CA" altLang="zh-CN" sz="3200" dirty="0"/>
            </a:b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49"/>
            <a:ext cx="8319608" cy="5125551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祷告不是“我需要什么”，而是“ 神 要做什么”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这篇信息提醒我，祷告最大的目的不是满足我自己，而是加入神的计划。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代祷是权柄，也是使命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神 渴望人为家庭、城市、国家祷告</a:t>
            </a:r>
            <a:r>
              <a:rPr lang="en-US" altLang="zh-CN" sz="2400" dirty="0"/>
              <a:t>——</a:t>
            </a:r>
            <a:r>
              <a:rPr lang="zh-CN" altLang="en-US" sz="2400" dirty="0"/>
              <a:t>这是我们被造的身份。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恢复荣耀的身份，成为“住在基督里”的人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要让祷告有权柄，我必须让自己的心意，与 神 的心一致。</a:t>
            </a: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神 在找愿意祂托付的人</a:t>
            </a:r>
            <a:endParaRPr lang="en-CA" altLang="zh-CN" sz="2400" dirty="0"/>
          </a:p>
          <a:p>
            <a:pPr marL="36830" lvl="0" indent="0">
              <a:buNone/>
            </a:pPr>
            <a:r>
              <a:rPr lang="zh-CN" altLang="en-US" sz="2400" dirty="0"/>
              <a:t>天命，是 神 要透过我们来祝福世界。</a:t>
            </a:r>
            <a:endParaRPr lang="zh-CN" altLang="en-US" sz="2400" dirty="0"/>
          </a:p>
          <a:p>
            <a:pPr marL="3683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623" y="10"/>
            <a:ext cx="386376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016" y="609600"/>
            <a:ext cx="8310984" cy="970450"/>
          </a:xfrm>
        </p:spPr>
        <p:txBody>
          <a:bodyPr anchor="b">
            <a:noAutofit/>
          </a:bodyPr>
          <a:lstStyle/>
          <a:p>
            <a:pPr algn="l"/>
            <a:r>
              <a:rPr lang="zh-CN" altLang="en-US" sz="3200" dirty="0"/>
              <a:t>六、结语</a:t>
            </a:r>
            <a:br>
              <a:rPr lang="en-CA" altLang="zh-CN" sz="3200" dirty="0"/>
            </a:br>
            <a:r>
              <a:rPr lang="en-US" sz="2400" dirty="0"/>
              <a:t>	</a:t>
            </a:r>
            <a:endParaRPr lang="en-US" sz="24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881015" y="1732450"/>
            <a:ext cx="8319608" cy="4085344"/>
          </a:xfrm>
        </p:spPr>
        <p:txBody>
          <a:bodyPr anchor="t">
            <a:normAutofit/>
          </a:bodyPr>
          <a:lstStyle/>
          <a:p>
            <a:pPr marL="36830" lvl="0" indent="0">
              <a:buNone/>
            </a:pPr>
            <a:r>
              <a:rPr lang="zh-CN" altLang="en-US" sz="2400" dirty="0"/>
              <a:t>祷告是天命，祷告是权柄，祷告是 神 与人同工的方式。</a:t>
            </a:r>
            <a:endParaRPr lang="en-CA" altLang="zh-CN" sz="2400" dirty="0"/>
          </a:p>
          <a:p>
            <a:pPr marL="36830" lvl="0" indent="0">
              <a:buNone/>
            </a:pPr>
            <a:endParaRPr lang="zh-CN" altLang="en-US" sz="2400" dirty="0"/>
          </a:p>
          <a:p>
            <a:pPr marL="36830" lvl="0" indent="0">
              <a:buNone/>
            </a:pPr>
            <a:r>
              <a:rPr lang="zh-CN" altLang="en-US" sz="2400" dirty="0"/>
              <a:t>神 正在寻找愿意做祂祭司与君王的人，透过祷告使祂的国降临。</a:t>
            </a:r>
            <a:endParaRPr lang="zh-CN" altLang="en-US" sz="2400" dirty="0"/>
          </a:p>
          <a:p>
            <a:pPr marL="36830" indent="0"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/>
</ds:datastoreItem>
</file>

<file path=customXml/itemProps2.xml><?xml version="1.0" encoding="utf-8"?>
<ds:datastoreItem xmlns:ds="http://schemas.openxmlformats.org/officeDocument/2006/customXml" ds:itemID="{2C4C00F4-06E9-43E3-AD97-88A857CEFA82}">
  <ds:schemaRefs/>
</ds:datastoreItem>
</file>

<file path=customXml/itemProps3.xml><?xml version="1.0" encoding="utf-8"?>
<ds:datastoreItem xmlns:ds="http://schemas.openxmlformats.org/officeDocument/2006/customXml" ds:itemID="{0585E981-8C91-4205-A0C3-C991F42B4C9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{C194F4FC-7027-4743-BC0C-CB166535AFC3}TFe742eee6-54b3-45e8-a03d-f3d997f9b6caf6c338c2_win32-3734725ae7e2</Template>
  <TotalTime>0</TotalTime>
  <Words>2355</Words>
  <Application>WPS 演示</Application>
  <PresentationFormat>Widescreen</PresentationFormat>
  <Paragraphs>189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宋体</vt:lpstr>
      <vt:lpstr>Wingdings</vt:lpstr>
      <vt:lpstr>Trebuchet MS</vt:lpstr>
      <vt:lpstr>Wingdings 2</vt:lpstr>
      <vt:lpstr>Goudy Old Style</vt:lpstr>
      <vt:lpstr>Calibri</vt:lpstr>
      <vt:lpstr>Segoe Print</vt:lpstr>
      <vt:lpstr>华文行楷</vt:lpstr>
      <vt:lpstr>黑体</vt:lpstr>
      <vt:lpstr>Arial</vt:lpstr>
      <vt:lpstr>SlateVTI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第十九课 按人的天命(Destiny)祷告</vt:lpstr>
      <vt:lpstr>一、核心信息：人被造时就带着神圣的“天命”	</vt:lpstr>
      <vt:lpstr>二、祷告是人被造时就拥有的“治理权”      	</vt:lpstr>
      <vt:lpstr>二、祷告是人被造时就拥有的“治理权”      	</vt:lpstr>
      <vt:lpstr>二、祷告是人被造时就拥有的“治理权”      	</vt:lpstr>
      <vt:lpstr>三、罪恶破坏了“天命”，但在基督里完全恢复 	</vt:lpstr>
      <vt:lpstr>四、教会的身份比想象中更荣耀 	</vt:lpstr>
      <vt:lpstr>五、属灵得着 	</vt:lpstr>
      <vt:lpstr>六、结语 	</vt:lpstr>
      <vt:lpstr>第20课 祈祷与侍奉的能力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Jianjie Zhu</dc:creator>
  <cp:lastModifiedBy>果TA娘亲（胡爷）</cp:lastModifiedBy>
  <cp:revision>4</cp:revision>
  <dcterms:created xsi:type="dcterms:W3CDTF">2025-11-21T04:46:00Z</dcterms:created>
  <dcterms:modified xsi:type="dcterms:W3CDTF">2026-01-09T04:45:43Z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FBA658192FA44C208E6515B266463339_13</vt:lpwstr>
  </property>
  <property fmtid="{D5CDD505-2E9C-101B-9397-08002B2CF9AE}" pid="4" name="KSOProductBuildVer">
    <vt:lpwstr>2052-12.1.0.24034</vt:lpwstr>
  </property>
</Properties>
</file>