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03" r:id="rId1"/>
  </p:sldMasterIdLst>
  <p:notesMasterIdLst>
    <p:notesMasterId r:id="rId42"/>
  </p:notesMasterIdLst>
  <p:sldIdLst>
    <p:sldId id="1442" r:id="rId2"/>
    <p:sldId id="1485" r:id="rId3"/>
    <p:sldId id="1466" r:id="rId4"/>
    <p:sldId id="1486" r:id="rId5"/>
    <p:sldId id="257" r:id="rId6"/>
    <p:sldId id="1488" r:id="rId7"/>
    <p:sldId id="1446" r:id="rId8"/>
    <p:sldId id="1472" r:id="rId9"/>
    <p:sldId id="1473" r:id="rId10"/>
    <p:sldId id="1474" r:id="rId11"/>
    <p:sldId id="1495" r:id="rId12"/>
    <p:sldId id="1489" r:id="rId13"/>
    <p:sldId id="1443" r:id="rId14"/>
    <p:sldId id="1477" r:id="rId15"/>
    <p:sldId id="1479" r:id="rId16"/>
    <p:sldId id="1478" r:id="rId17"/>
    <p:sldId id="1496" r:id="rId18"/>
    <p:sldId id="1490" r:id="rId19"/>
    <p:sldId id="1475" r:id="rId20"/>
    <p:sldId id="1482" r:id="rId21"/>
    <p:sldId id="1484" r:id="rId22"/>
    <p:sldId id="1497" r:id="rId23"/>
    <p:sldId id="1491" r:id="rId24"/>
    <p:sldId id="1481" r:id="rId25"/>
    <p:sldId id="1465" r:id="rId26"/>
    <p:sldId id="1454" r:id="rId27"/>
    <p:sldId id="1455" r:id="rId28"/>
    <p:sldId id="1463" r:id="rId29"/>
    <p:sldId id="1464" r:id="rId30"/>
    <p:sldId id="1459" r:id="rId31"/>
    <p:sldId id="1461" r:id="rId32"/>
    <p:sldId id="1462" r:id="rId33"/>
    <p:sldId id="1444" r:id="rId34"/>
    <p:sldId id="1498" r:id="rId35"/>
    <p:sldId id="1492" r:id="rId36"/>
    <p:sldId id="1447" r:id="rId37"/>
    <p:sldId id="1448" r:id="rId38"/>
    <p:sldId id="1493" r:id="rId39"/>
    <p:sldId id="1494" r:id="rId40"/>
    <p:sldId id="1449" r:id="rId41"/>
  </p:sldIdLst>
  <p:sldSz cx="9144000" cy="6858000" type="screen4x3"/>
  <p:notesSz cx="6858000" cy="9144000"/>
  <p:custDataLst>
    <p:tags r:id="rId43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5788" autoAdjust="0"/>
  </p:normalViewPr>
  <p:slideViewPr>
    <p:cSldViewPr snapToGrid="0" showGuides="1">
      <p:cViewPr varScale="1">
        <p:scale>
          <a:sx n="79" d="100"/>
          <a:sy n="79" d="100"/>
        </p:scale>
        <p:origin x="1517" y="62"/>
      </p:cViewPr>
      <p:guideLst>
        <p:guide orient="horz" pos="2160"/>
        <p:guide pos="28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8EBCE3-FA1F-4929-8B4A-AFA00BB6414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7E1BB8B-8046-4A9A-93DA-B5280A0D667D}">
      <dgm:prSet phldrT="[文本]" custT="1"/>
      <dgm:spPr/>
      <dgm:t>
        <a:bodyPr/>
        <a:lstStyle/>
        <a:p>
          <a:r>
            <a:rPr lang="zh-CN" altLang="en-US" sz="1800" b="0" dirty="0"/>
            <a:t>例一</a:t>
          </a:r>
        </a:p>
      </dgm:t>
    </dgm:pt>
    <dgm:pt modelId="{FDE75B9E-79BF-4288-9CAE-170A76C36027}" type="parTrans" cxnId="{AB9F6C6C-D814-4722-92E6-B5E677C19D63}">
      <dgm:prSet/>
      <dgm:spPr/>
      <dgm:t>
        <a:bodyPr/>
        <a:lstStyle/>
        <a:p>
          <a:endParaRPr lang="zh-CN" altLang="en-US" b="0"/>
        </a:p>
      </dgm:t>
    </dgm:pt>
    <dgm:pt modelId="{8D9CB57C-B8A7-4A87-8C88-4AF019CB4657}" type="sibTrans" cxnId="{AB9F6C6C-D814-4722-92E6-B5E677C19D63}">
      <dgm:prSet/>
      <dgm:spPr/>
      <dgm:t>
        <a:bodyPr/>
        <a:lstStyle/>
        <a:p>
          <a:endParaRPr lang="zh-CN" altLang="en-US" b="0"/>
        </a:p>
      </dgm:t>
    </dgm:pt>
    <dgm:pt modelId="{28D207AC-1CE5-450C-86CE-635C0CC2BCB3}">
      <dgm:prSet phldrT="[文本]" custT="1"/>
      <dgm:spPr/>
      <dgm:t>
        <a:bodyPr/>
        <a:lstStyle/>
        <a:p>
          <a:r>
            <a:rPr lang="zh-CN" altLang="en-US" sz="1800" b="0" dirty="0"/>
            <a:t>文字重复</a:t>
          </a:r>
        </a:p>
      </dgm:t>
    </dgm:pt>
    <dgm:pt modelId="{9FF7CE31-5D39-4EC1-A923-8E47094A0757}" type="parTrans" cxnId="{1227A71B-AD68-4237-8319-DC891C239CB8}">
      <dgm:prSet/>
      <dgm:spPr/>
      <dgm:t>
        <a:bodyPr/>
        <a:lstStyle/>
        <a:p>
          <a:endParaRPr lang="zh-CN" altLang="en-US" b="0"/>
        </a:p>
      </dgm:t>
    </dgm:pt>
    <dgm:pt modelId="{11752336-36AF-4254-B768-31C10E5E402E}" type="sibTrans" cxnId="{1227A71B-AD68-4237-8319-DC891C239CB8}">
      <dgm:prSet/>
      <dgm:spPr/>
      <dgm:t>
        <a:bodyPr/>
        <a:lstStyle/>
        <a:p>
          <a:endParaRPr lang="zh-CN" altLang="en-US" b="0"/>
        </a:p>
      </dgm:t>
    </dgm:pt>
    <dgm:pt modelId="{A59C211B-A4F8-4491-A6E9-668C991B039C}">
      <dgm:prSet phldrT="[文本]" custT="1"/>
      <dgm:spPr/>
      <dgm:t>
        <a:bodyPr/>
        <a:lstStyle/>
        <a:p>
          <a:r>
            <a:rPr lang="zh-CN" altLang="en-US" sz="1800" b="0" dirty="0"/>
            <a:t>约翰福音（</a:t>
          </a:r>
          <a:r>
            <a:rPr lang="en-US" sz="1800" b="0" dirty="0"/>
            <a:t>6:47-59</a:t>
          </a:r>
          <a:r>
            <a:rPr lang="zh-CN" altLang="en-US" sz="1800" b="0" dirty="0"/>
            <a:t>）</a:t>
          </a:r>
        </a:p>
      </dgm:t>
    </dgm:pt>
    <dgm:pt modelId="{54B8FEEE-1BF4-4034-85B4-8B911DFADDB9}" type="parTrans" cxnId="{BCBFDC32-A459-4FFB-A00C-5BA77C15C404}">
      <dgm:prSet/>
      <dgm:spPr/>
      <dgm:t>
        <a:bodyPr/>
        <a:lstStyle/>
        <a:p>
          <a:endParaRPr lang="zh-CN" altLang="en-US" b="0"/>
        </a:p>
      </dgm:t>
    </dgm:pt>
    <dgm:pt modelId="{C3B26368-68EB-4C64-AE19-153CABF88AD5}" type="sibTrans" cxnId="{BCBFDC32-A459-4FFB-A00C-5BA77C15C404}">
      <dgm:prSet/>
      <dgm:spPr/>
      <dgm:t>
        <a:bodyPr/>
        <a:lstStyle/>
        <a:p>
          <a:endParaRPr lang="zh-CN" altLang="en-US" b="0"/>
        </a:p>
      </dgm:t>
    </dgm:pt>
    <dgm:pt modelId="{D11F928D-5BF7-439D-BC9C-028634F8B64D}">
      <dgm:prSet phldrT="[文本]" custT="1"/>
      <dgm:spPr/>
      <dgm:t>
        <a:bodyPr/>
        <a:lstStyle/>
        <a:p>
          <a:r>
            <a:rPr lang="zh-CN" altLang="en-US" sz="1800" b="0" dirty="0"/>
            <a:t>例二</a:t>
          </a:r>
        </a:p>
      </dgm:t>
    </dgm:pt>
    <dgm:pt modelId="{6D8FB477-F567-43B7-8061-6A052DF60CF2}" type="parTrans" cxnId="{2E36ABC6-8611-4BFF-8650-B9ACF9FA8D09}">
      <dgm:prSet/>
      <dgm:spPr/>
      <dgm:t>
        <a:bodyPr/>
        <a:lstStyle/>
        <a:p>
          <a:endParaRPr lang="zh-CN" altLang="en-US" b="0"/>
        </a:p>
      </dgm:t>
    </dgm:pt>
    <dgm:pt modelId="{CB9FB363-0365-4C26-85DF-E2609FA6CDC2}" type="sibTrans" cxnId="{2E36ABC6-8611-4BFF-8650-B9ACF9FA8D09}">
      <dgm:prSet/>
      <dgm:spPr/>
      <dgm:t>
        <a:bodyPr/>
        <a:lstStyle/>
        <a:p>
          <a:endParaRPr lang="zh-CN" altLang="en-US" b="0"/>
        </a:p>
      </dgm:t>
    </dgm:pt>
    <dgm:pt modelId="{96F7D52A-DC05-46BE-980D-35EB463D2209}">
      <dgm:prSet phldrT="[文本]" custT="1"/>
      <dgm:spPr/>
      <dgm:t>
        <a:bodyPr/>
        <a:lstStyle/>
        <a:p>
          <a:r>
            <a:rPr lang="zh-CN" altLang="en-US" sz="1800" b="0" dirty="0"/>
            <a:t>文字重复</a:t>
          </a:r>
        </a:p>
      </dgm:t>
    </dgm:pt>
    <dgm:pt modelId="{6E4CDDE6-D54F-4FCB-A3D9-FCBEC62AD233}" type="parTrans" cxnId="{7646773A-408D-45D1-9733-2D876D266A59}">
      <dgm:prSet/>
      <dgm:spPr/>
      <dgm:t>
        <a:bodyPr/>
        <a:lstStyle/>
        <a:p>
          <a:endParaRPr lang="zh-CN" altLang="en-US" b="0"/>
        </a:p>
      </dgm:t>
    </dgm:pt>
    <dgm:pt modelId="{F563004D-F0F2-4B0E-BCBC-111084E7C3E4}" type="sibTrans" cxnId="{7646773A-408D-45D1-9733-2D876D266A59}">
      <dgm:prSet/>
      <dgm:spPr/>
      <dgm:t>
        <a:bodyPr/>
        <a:lstStyle/>
        <a:p>
          <a:endParaRPr lang="zh-CN" altLang="en-US" b="0"/>
        </a:p>
      </dgm:t>
    </dgm:pt>
    <dgm:pt modelId="{6BAAEFC6-B9CC-4C29-84AE-3A60907B3EF3}">
      <dgm:prSet phldrT="[文本]" custT="1"/>
      <dgm:spPr/>
      <dgm:t>
        <a:bodyPr/>
        <a:lstStyle/>
        <a:p>
          <a:r>
            <a:rPr lang="zh-CN" altLang="en-US" sz="1800" b="0" dirty="0"/>
            <a:t>但以理书（</a:t>
          </a:r>
          <a:r>
            <a:rPr kumimoji="0" lang="en-US" altLang="zh-CN" sz="1800" b="0" dirty="0">
              <a:latin typeface="SimSun" panose="02010600030101010101" pitchFamily="2" charset="-122"/>
              <a:ea typeface="SimSun" panose="02010600030101010101" pitchFamily="2" charset="-122"/>
            </a:rPr>
            <a:t>3:1-7</a:t>
          </a:r>
          <a:r>
            <a:rPr lang="zh-CN" altLang="en-US" sz="1800" b="0" dirty="0"/>
            <a:t>）</a:t>
          </a:r>
        </a:p>
      </dgm:t>
    </dgm:pt>
    <dgm:pt modelId="{6020A1E7-524F-4525-860D-EAFF1E9C6D90}" type="parTrans" cxnId="{DB2AF030-9298-4E7A-BDF5-4FEA527486E8}">
      <dgm:prSet/>
      <dgm:spPr/>
      <dgm:t>
        <a:bodyPr/>
        <a:lstStyle/>
        <a:p>
          <a:endParaRPr lang="zh-CN" altLang="en-US" b="0"/>
        </a:p>
      </dgm:t>
    </dgm:pt>
    <dgm:pt modelId="{2B9418A3-58C5-4075-AF62-04850211E4FA}" type="sibTrans" cxnId="{DB2AF030-9298-4E7A-BDF5-4FEA527486E8}">
      <dgm:prSet/>
      <dgm:spPr/>
      <dgm:t>
        <a:bodyPr/>
        <a:lstStyle/>
        <a:p>
          <a:endParaRPr lang="zh-CN" altLang="en-US" b="0"/>
        </a:p>
      </dgm:t>
    </dgm:pt>
    <dgm:pt modelId="{C873EE05-78AA-4E87-993E-954C6150811B}">
      <dgm:prSet phldrT="[文本]" custT="1"/>
      <dgm:spPr/>
      <dgm:t>
        <a:bodyPr/>
        <a:lstStyle/>
        <a:p>
          <a:r>
            <a:rPr lang="zh-CN" altLang="en-US" sz="1800" b="0" dirty="0"/>
            <a:t>例三</a:t>
          </a:r>
        </a:p>
      </dgm:t>
    </dgm:pt>
    <dgm:pt modelId="{9AF62E7A-5B79-498F-B773-7DDE0D97D4A8}" type="parTrans" cxnId="{DDD4076D-72F7-447E-B432-1C730727BC22}">
      <dgm:prSet/>
      <dgm:spPr/>
      <dgm:t>
        <a:bodyPr/>
        <a:lstStyle/>
        <a:p>
          <a:endParaRPr lang="zh-CN" altLang="en-US" b="0"/>
        </a:p>
      </dgm:t>
    </dgm:pt>
    <dgm:pt modelId="{2181C6F2-37FB-4DB7-8808-51EE8B5A0ADA}" type="sibTrans" cxnId="{DDD4076D-72F7-447E-B432-1C730727BC22}">
      <dgm:prSet/>
      <dgm:spPr/>
      <dgm:t>
        <a:bodyPr/>
        <a:lstStyle/>
        <a:p>
          <a:endParaRPr lang="zh-CN" altLang="en-US" b="0"/>
        </a:p>
      </dgm:t>
    </dgm:pt>
    <dgm:pt modelId="{3C19FF66-78E8-46BC-B8FE-0ABA2131D0E6}">
      <dgm:prSet phldrT="[文本]" custT="1"/>
      <dgm:spPr/>
      <dgm:t>
        <a:bodyPr/>
        <a:lstStyle/>
        <a:p>
          <a:r>
            <a:rPr lang="zh-CN" altLang="en-US" sz="1800" b="0" dirty="0"/>
            <a:t>观念重复</a:t>
          </a:r>
        </a:p>
      </dgm:t>
    </dgm:pt>
    <dgm:pt modelId="{09D802C0-BC10-4BA5-9B1A-2249163A48D6}" type="parTrans" cxnId="{58F9FAAF-2929-457B-82F4-01A742A49CB4}">
      <dgm:prSet/>
      <dgm:spPr/>
      <dgm:t>
        <a:bodyPr/>
        <a:lstStyle/>
        <a:p>
          <a:endParaRPr lang="zh-CN" altLang="en-US" b="0"/>
        </a:p>
      </dgm:t>
    </dgm:pt>
    <dgm:pt modelId="{C5CF2F66-630A-436B-B0C9-8552774B8A2D}" type="sibTrans" cxnId="{58F9FAAF-2929-457B-82F4-01A742A49CB4}">
      <dgm:prSet/>
      <dgm:spPr/>
      <dgm:t>
        <a:bodyPr/>
        <a:lstStyle/>
        <a:p>
          <a:endParaRPr lang="zh-CN" altLang="en-US" b="0"/>
        </a:p>
      </dgm:t>
    </dgm:pt>
    <dgm:pt modelId="{DF32B0F9-EB8B-492A-8603-028404E0C079}">
      <dgm:prSet phldrT="[文本]" custT="1"/>
      <dgm:spPr/>
      <dgm:t>
        <a:bodyPr/>
        <a:lstStyle/>
        <a:p>
          <a:r>
            <a:rPr lang="zh-CN" altLang="en-US" sz="1800" b="0" dirty="0"/>
            <a:t>提摩太后书（</a:t>
          </a:r>
          <a:r>
            <a:rPr lang="en-US" altLang="zh-CN" sz="1800" b="0" dirty="0"/>
            <a:t>2:3-7</a:t>
          </a:r>
          <a:r>
            <a:rPr lang="zh-CN" altLang="en-US" sz="1800" b="0" dirty="0"/>
            <a:t>）</a:t>
          </a:r>
        </a:p>
      </dgm:t>
    </dgm:pt>
    <dgm:pt modelId="{437AAE57-040F-4082-8CF7-E48D517C9981}" type="parTrans" cxnId="{5103614A-1C9B-488B-8346-E134B4B5C14F}">
      <dgm:prSet/>
      <dgm:spPr/>
      <dgm:t>
        <a:bodyPr/>
        <a:lstStyle/>
        <a:p>
          <a:endParaRPr lang="zh-CN" altLang="en-US" b="0"/>
        </a:p>
      </dgm:t>
    </dgm:pt>
    <dgm:pt modelId="{81FC6726-CC7A-4959-BE09-237ADE0524FA}" type="sibTrans" cxnId="{5103614A-1C9B-488B-8346-E134B4B5C14F}">
      <dgm:prSet/>
      <dgm:spPr/>
      <dgm:t>
        <a:bodyPr/>
        <a:lstStyle/>
        <a:p>
          <a:endParaRPr lang="zh-CN" altLang="en-US" b="0"/>
        </a:p>
      </dgm:t>
    </dgm:pt>
    <dgm:pt modelId="{E18FB754-8BC0-4618-BB7A-46FF3A8090DE}">
      <dgm:prSet custT="1"/>
      <dgm:spPr/>
      <dgm:t>
        <a:bodyPr/>
        <a:lstStyle/>
        <a:p>
          <a:r>
            <a:rPr lang="zh-CN" altLang="en-US" sz="1800" b="0" dirty="0"/>
            <a:t>例四</a:t>
          </a:r>
        </a:p>
      </dgm:t>
    </dgm:pt>
    <dgm:pt modelId="{82BA7630-6903-4761-86C6-E0C01FA0A513}" type="parTrans" cxnId="{AA25AE1A-5ED3-416D-899D-4305C2AFFC44}">
      <dgm:prSet/>
      <dgm:spPr/>
      <dgm:t>
        <a:bodyPr/>
        <a:lstStyle/>
        <a:p>
          <a:endParaRPr lang="zh-CN" altLang="en-US" b="0"/>
        </a:p>
      </dgm:t>
    </dgm:pt>
    <dgm:pt modelId="{4148D2B0-552A-4C93-B21D-ADE5FC2567D2}" type="sibTrans" cxnId="{AA25AE1A-5ED3-416D-899D-4305C2AFFC44}">
      <dgm:prSet/>
      <dgm:spPr/>
      <dgm:t>
        <a:bodyPr/>
        <a:lstStyle/>
        <a:p>
          <a:endParaRPr lang="zh-CN" altLang="en-US" b="0"/>
        </a:p>
      </dgm:t>
    </dgm:pt>
    <dgm:pt modelId="{C489D5A7-4C97-4B16-BBE1-37176B394A70}">
      <dgm:prSet custT="1"/>
      <dgm:spPr/>
      <dgm:t>
        <a:bodyPr/>
        <a:lstStyle/>
        <a:p>
          <a:r>
            <a:rPr lang="zh-CN" altLang="en-US" sz="1800" b="0" dirty="0"/>
            <a:t>情感重复</a:t>
          </a:r>
        </a:p>
      </dgm:t>
    </dgm:pt>
    <dgm:pt modelId="{065F1E0B-7326-43D4-BEE8-AE1F560E61A4}" type="parTrans" cxnId="{1B458D03-7DD2-49D7-BFD3-BDF6548CCABB}">
      <dgm:prSet/>
      <dgm:spPr/>
      <dgm:t>
        <a:bodyPr/>
        <a:lstStyle/>
        <a:p>
          <a:endParaRPr lang="zh-CN" altLang="en-US" b="0"/>
        </a:p>
      </dgm:t>
    </dgm:pt>
    <dgm:pt modelId="{0F5C6FDD-8352-4C92-9434-92EE06BB02B6}" type="sibTrans" cxnId="{1B458D03-7DD2-49D7-BFD3-BDF6548CCABB}">
      <dgm:prSet/>
      <dgm:spPr/>
      <dgm:t>
        <a:bodyPr/>
        <a:lstStyle/>
        <a:p>
          <a:endParaRPr lang="zh-CN" altLang="en-US" b="0"/>
        </a:p>
      </dgm:t>
    </dgm:pt>
    <dgm:pt modelId="{A5CCBDC1-DD71-423D-BB9C-B6DF0A2E86B3}">
      <dgm:prSet custT="1"/>
      <dgm:spPr/>
      <dgm:t>
        <a:bodyPr/>
        <a:lstStyle/>
        <a:p>
          <a:endParaRPr lang="zh-CN" altLang="en-US" sz="1800" b="0"/>
        </a:p>
      </dgm:t>
    </dgm:pt>
    <dgm:pt modelId="{668E7CA6-515C-4F06-B27D-7EEBC835D057}" type="parTrans" cxnId="{91F2BBF8-7089-4059-A0D9-36E6205F2520}">
      <dgm:prSet/>
      <dgm:spPr/>
      <dgm:t>
        <a:bodyPr/>
        <a:lstStyle/>
        <a:p>
          <a:endParaRPr lang="zh-CN" altLang="en-US" b="0"/>
        </a:p>
      </dgm:t>
    </dgm:pt>
    <dgm:pt modelId="{CDFA2456-EDD1-48F7-B06A-F65469C12D77}" type="sibTrans" cxnId="{91F2BBF8-7089-4059-A0D9-36E6205F2520}">
      <dgm:prSet/>
      <dgm:spPr/>
      <dgm:t>
        <a:bodyPr/>
        <a:lstStyle/>
        <a:p>
          <a:endParaRPr lang="zh-CN" altLang="en-US" b="0"/>
        </a:p>
      </dgm:t>
    </dgm:pt>
    <dgm:pt modelId="{14813788-4020-4CAF-9454-994573BB0B7E}">
      <dgm:prSet custT="1"/>
      <dgm:spPr/>
      <dgm:t>
        <a:bodyPr/>
        <a:lstStyle/>
        <a:p>
          <a:r>
            <a:rPr lang="zh-CN" altLang="en-US" sz="1800" b="0" dirty="0"/>
            <a:t>启示录（</a:t>
          </a:r>
          <a:r>
            <a:rPr kumimoji="0" lang="en-US" altLang="zh-CN" sz="1800" b="0" dirty="0">
              <a:latin typeface="SimSun" panose="02010600030101010101" pitchFamily="2" charset="-122"/>
              <a:ea typeface="SimSun" panose="02010600030101010101" pitchFamily="2" charset="-122"/>
            </a:rPr>
            <a:t>18:1-11</a:t>
          </a:r>
          <a:r>
            <a:rPr lang="zh-CN" altLang="en-US" sz="1800" b="0" dirty="0"/>
            <a:t>）</a:t>
          </a:r>
        </a:p>
      </dgm:t>
    </dgm:pt>
    <dgm:pt modelId="{FFED3F6B-E131-4F98-8C3B-434E6313FCBC}" type="parTrans" cxnId="{396DC4B1-594D-4645-AA4A-F97CA5B7E5A2}">
      <dgm:prSet/>
      <dgm:spPr/>
      <dgm:t>
        <a:bodyPr/>
        <a:lstStyle/>
        <a:p>
          <a:endParaRPr lang="zh-CN" altLang="en-US" b="0"/>
        </a:p>
      </dgm:t>
    </dgm:pt>
    <dgm:pt modelId="{33A6330E-4B37-4F1D-8560-0DEF1AFBDF59}" type="sibTrans" cxnId="{396DC4B1-594D-4645-AA4A-F97CA5B7E5A2}">
      <dgm:prSet/>
      <dgm:spPr/>
      <dgm:t>
        <a:bodyPr/>
        <a:lstStyle/>
        <a:p>
          <a:endParaRPr lang="zh-CN" altLang="en-US" b="0"/>
        </a:p>
      </dgm:t>
    </dgm:pt>
    <dgm:pt modelId="{0E9637FC-F34F-4FA4-B982-69C17D8E8F24}">
      <dgm:prSet custT="1"/>
      <dgm:spPr/>
      <dgm:t>
        <a:bodyPr/>
        <a:lstStyle/>
        <a:p>
          <a:endParaRPr lang="zh-CN" altLang="en-US" sz="1800" b="0" dirty="0"/>
        </a:p>
      </dgm:t>
    </dgm:pt>
    <dgm:pt modelId="{25FD32F4-1C32-4BFD-A161-AC673C696E6D}" type="parTrans" cxnId="{6F5CCF65-2031-46B6-BFFA-53E6A81D775A}">
      <dgm:prSet/>
      <dgm:spPr/>
      <dgm:t>
        <a:bodyPr/>
        <a:lstStyle/>
        <a:p>
          <a:endParaRPr lang="zh-CN" altLang="en-US" b="0"/>
        </a:p>
      </dgm:t>
    </dgm:pt>
    <dgm:pt modelId="{C44E7A09-E9D8-4CA8-B1EC-7B93371D260A}" type="sibTrans" cxnId="{6F5CCF65-2031-46B6-BFFA-53E6A81D775A}">
      <dgm:prSet/>
      <dgm:spPr/>
      <dgm:t>
        <a:bodyPr/>
        <a:lstStyle/>
        <a:p>
          <a:endParaRPr lang="zh-CN" altLang="en-US" b="0"/>
        </a:p>
      </dgm:t>
    </dgm:pt>
    <dgm:pt modelId="{3F54E566-A533-4E05-AC4E-50766420EF03}" type="pres">
      <dgm:prSet presAssocID="{058EBCE3-FA1F-4929-8B4A-AFA00BB64144}" presName="Name0" presStyleCnt="0">
        <dgm:presLayoutVars>
          <dgm:dir/>
          <dgm:animLvl val="lvl"/>
          <dgm:resizeHandles val="exact"/>
        </dgm:presLayoutVars>
      </dgm:prSet>
      <dgm:spPr/>
    </dgm:pt>
    <dgm:pt modelId="{CC290370-B1CE-47CD-B915-645F04A4C428}" type="pres">
      <dgm:prSet presAssocID="{57E1BB8B-8046-4A9A-93DA-B5280A0D667D}" presName="linNode" presStyleCnt="0"/>
      <dgm:spPr/>
    </dgm:pt>
    <dgm:pt modelId="{10C518EC-D361-4162-B3C5-68A4708D6804}" type="pres">
      <dgm:prSet presAssocID="{57E1BB8B-8046-4A9A-93DA-B5280A0D667D}" presName="parentText" presStyleLbl="node1" presStyleIdx="0" presStyleCnt="4" custLinFactNeighborY="-1341">
        <dgm:presLayoutVars>
          <dgm:chMax val="1"/>
          <dgm:bulletEnabled val="1"/>
        </dgm:presLayoutVars>
      </dgm:prSet>
      <dgm:spPr/>
    </dgm:pt>
    <dgm:pt modelId="{AD1B9734-484E-464C-BC69-979642422BC3}" type="pres">
      <dgm:prSet presAssocID="{57E1BB8B-8046-4A9A-93DA-B5280A0D667D}" presName="descendantText" presStyleLbl="alignAccFollowNode1" presStyleIdx="0" presStyleCnt="4">
        <dgm:presLayoutVars>
          <dgm:bulletEnabled val="1"/>
        </dgm:presLayoutVars>
      </dgm:prSet>
      <dgm:spPr/>
    </dgm:pt>
    <dgm:pt modelId="{4D22A5B4-CABC-4949-80AC-BAF17C9611A5}" type="pres">
      <dgm:prSet presAssocID="{8D9CB57C-B8A7-4A87-8C88-4AF019CB4657}" presName="sp" presStyleCnt="0"/>
      <dgm:spPr/>
    </dgm:pt>
    <dgm:pt modelId="{86828927-1ABF-4B31-907D-5E7DE1844815}" type="pres">
      <dgm:prSet presAssocID="{D11F928D-5BF7-439D-BC9C-028634F8B64D}" presName="linNode" presStyleCnt="0"/>
      <dgm:spPr/>
    </dgm:pt>
    <dgm:pt modelId="{9493F970-7E4E-4D20-8AA7-C6F7214814B3}" type="pres">
      <dgm:prSet presAssocID="{D11F928D-5BF7-439D-BC9C-028634F8B64D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3B4CD0BD-D8A2-4201-8214-49510F0F19DC}" type="pres">
      <dgm:prSet presAssocID="{D11F928D-5BF7-439D-BC9C-028634F8B64D}" presName="descendantText" presStyleLbl="alignAccFollowNode1" presStyleIdx="1" presStyleCnt="4">
        <dgm:presLayoutVars>
          <dgm:bulletEnabled val="1"/>
        </dgm:presLayoutVars>
      </dgm:prSet>
      <dgm:spPr/>
    </dgm:pt>
    <dgm:pt modelId="{BC4741C3-B87D-457C-B0BB-89B08EDA0017}" type="pres">
      <dgm:prSet presAssocID="{CB9FB363-0365-4C26-85DF-E2609FA6CDC2}" presName="sp" presStyleCnt="0"/>
      <dgm:spPr/>
    </dgm:pt>
    <dgm:pt modelId="{8A402E9C-094E-4E49-B3E4-E62356CEB1C0}" type="pres">
      <dgm:prSet presAssocID="{C873EE05-78AA-4E87-993E-954C6150811B}" presName="linNode" presStyleCnt="0"/>
      <dgm:spPr/>
    </dgm:pt>
    <dgm:pt modelId="{3D39DC0B-C091-451E-B02C-BF3ABD3EE605}" type="pres">
      <dgm:prSet presAssocID="{C873EE05-78AA-4E87-993E-954C6150811B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011FA25D-38DA-448D-ADFB-1A68CA01C87D}" type="pres">
      <dgm:prSet presAssocID="{C873EE05-78AA-4E87-993E-954C6150811B}" presName="descendantText" presStyleLbl="alignAccFollowNode1" presStyleIdx="2" presStyleCnt="4">
        <dgm:presLayoutVars>
          <dgm:bulletEnabled val="1"/>
        </dgm:presLayoutVars>
      </dgm:prSet>
      <dgm:spPr/>
    </dgm:pt>
    <dgm:pt modelId="{9E244FD0-FCC2-42F9-BA31-18AAFE69A80F}" type="pres">
      <dgm:prSet presAssocID="{2181C6F2-37FB-4DB7-8808-51EE8B5A0ADA}" presName="sp" presStyleCnt="0"/>
      <dgm:spPr/>
    </dgm:pt>
    <dgm:pt modelId="{F84A628E-B291-4BCD-BF3F-4B07D8A56759}" type="pres">
      <dgm:prSet presAssocID="{E18FB754-8BC0-4618-BB7A-46FF3A8090DE}" presName="linNode" presStyleCnt="0"/>
      <dgm:spPr/>
    </dgm:pt>
    <dgm:pt modelId="{45811A9D-6CA1-49FC-8A87-8D2ECF2ECFC6}" type="pres">
      <dgm:prSet presAssocID="{E18FB754-8BC0-4618-BB7A-46FF3A8090DE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22AC9644-8E7F-498C-8B3E-5103A9B17D31}" type="pres">
      <dgm:prSet presAssocID="{E18FB754-8BC0-4618-BB7A-46FF3A8090DE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1B458D03-7DD2-49D7-BFD3-BDF6548CCABB}" srcId="{E18FB754-8BC0-4618-BB7A-46FF3A8090DE}" destId="{C489D5A7-4C97-4B16-BBE1-37176B394A70}" srcOrd="1" destOrd="0" parTransId="{065F1E0B-7326-43D4-BEE8-AE1F560E61A4}" sibTransId="{0F5C6FDD-8352-4C92-9434-92EE06BB02B6}"/>
    <dgm:cxn modelId="{AA25AE1A-5ED3-416D-899D-4305C2AFFC44}" srcId="{058EBCE3-FA1F-4929-8B4A-AFA00BB64144}" destId="{E18FB754-8BC0-4618-BB7A-46FF3A8090DE}" srcOrd="3" destOrd="0" parTransId="{82BA7630-6903-4761-86C6-E0C01FA0A513}" sibTransId="{4148D2B0-552A-4C93-B21D-ADE5FC2567D2}"/>
    <dgm:cxn modelId="{1227A71B-AD68-4237-8319-DC891C239CB8}" srcId="{57E1BB8B-8046-4A9A-93DA-B5280A0D667D}" destId="{28D207AC-1CE5-450C-86CE-635C0CC2BCB3}" srcOrd="0" destOrd="0" parTransId="{9FF7CE31-5D39-4EC1-A923-8E47094A0757}" sibTransId="{11752336-36AF-4254-B768-31C10E5E402E}"/>
    <dgm:cxn modelId="{425B3C20-7579-485B-AC10-0B7C954F7F7D}" type="presOf" srcId="{0E9637FC-F34F-4FA4-B982-69C17D8E8F24}" destId="{22AC9644-8E7F-498C-8B3E-5103A9B17D31}" srcOrd="0" destOrd="0" presId="urn:microsoft.com/office/officeart/2005/8/layout/vList5"/>
    <dgm:cxn modelId="{BFED9E22-59AF-44C7-AE1B-41710D719FC5}" type="presOf" srcId="{14813788-4020-4CAF-9454-994573BB0B7E}" destId="{22AC9644-8E7F-498C-8B3E-5103A9B17D31}" srcOrd="0" destOrd="2" presId="urn:microsoft.com/office/officeart/2005/8/layout/vList5"/>
    <dgm:cxn modelId="{116D1829-A3FD-4D7A-9C64-B2D467BC7242}" type="presOf" srcId="{28D207AC-1CE5-450C-86CE-635C0CC2BCB3}" destId="{AD1B9734-484E-464C-BC69-979642422BC3}" srcOrd="0" destOrd="0" presId="urn:microsoft.com/office/officeart/2005/8/layout/vList5"/>
    <dgm:cxn modelId="{DB2AF030-9298-4E7A-BDF5-4FEA527486E8}" srcId="{D11F928D-5BF7-439D-BC9C-028634F8B64D}" destId="{6BAAEFC6-B9CC-4C29-84AE-3A60907B3EF3}" srcOrd="1" destOrd="0" parTransId="{6020A1E7-524F-4525-860D-EAFF1E9C6D90}" sibTransId="{2B9418A3-58C5-4075-AF62-04850211E4FA}"/>
    <dgm:cxn modelId="{BCBFDC32-A459-4FFB-A00C-5BA77C15C404}" srcId="{57E1BB8B-8046-4A9A-93DA-B5280A0D667D}" destId="{A59C211B-A4F8-4491-A6E9-668C991B039C}" srcOrd="1" destOrd="0" parTransId="{54B8FEEE-1BF4-4034-85B4-8B911DFADDB9}" sibTransId="{C3B26368-68EB-4C64-AE19-153CABF88AD5}"/>
    <dgm:cxn modelId="{B84BD335-84E0-4256-BF27-C2BC772C944D}" type="presOf" srcId="{96F7D52A-DC05-46BE-980D-35EB463D2209}" destId="{3B4CD0BD-D8A2-4201-8214-49510F0F19DC}" srcOrd="0" destOrd="0" presId="urn:microsoft.com/office/officeart/2005/8/layout/vList5"/>
    <dgm:cxn modelId="{7646773A-408D-45D1-9733-2D876D266A59}" srcId="{D11F928D-5BF7-439D-BC9C-028634F8B64D}" destId="{96F7D52A-DC05-46BE-980D-35EB463D2209}" srcOrd="0" destOrd="0" parTransId="{6E4CDDE6-D54F-4FCB-A3D9-FCBEC62AD233}" sibTransId="{F563004D-F0F2-4B0E-BCBC-111084E7C3E4}"/>
    <dgm:cxn modelId="{6F5CCF65-2031-46B6-BFFA-53E6A81D775A}" srcId="{E18FB754-8BC0-4618-BB7A-46FF3A8090DE}" destId="{0E9637FC-F34F-4FA4-B982-69C17D8E8F24}" srcOrd="0" destOrd="0" parTransId="{25FD32F4-1C32-4BFD-A161-AC673C696E6D}" sibTransId="{C44E7A09-E9D8-4CA8-B1EC-7B93371D260A}"/>
    <dgm:cxn modelId="{E365206A-7D04-4824-8484-8CAD190DA5D4}" type="presOf" srcId="{D11F928D-5BF7-439D-BC9C-028634F8B64D}" destId="{9493F970-7E4E-4D20-8AA7-C6F7214814B3}" srcOrd="0" destOrd="0" presId="urn:microsoft.com/office/officeart/2005/8/layout/vList5"/>
    <dgm:cxn modelId="{5103614A-1C9B-488B-8346-E134B4B5C14F}" srcId="{C873EE05-78AA-4E87-993E-954C6150811B}" destId="{DF32B0F9-EB8B-492A-8603-028404E0C079}" srcOrd="1" destOrd="0" parTransId="{437AAE57-040F-4082-8CF7-E48D517C9981}" sibTransId="{81FC6726-CC7A-4959-BE09-237ADE0524FA}"/>
    <dgm:cxn modelId="{AB9F6C6C-D814-4722-92E6-B5E677C19D63}" srcId="{058EBCE3-FA1F-4929-8B4A-AFA00BB64144}" destId="{57E1BB8B-8046-4A9A-93DA-B5280A0D667D}" srcOrd="0" destOrd="0" parTransId="{FDE75B9E-79BF-4288-9CAE-170A76C36027}" sibTransId="{8D9CB57C-B8A7-4A87-8C88-4AF019CB4657}"/>
    <dgm:cxn modelId="{DDD4076D-72F7-447E-B432-1C730727BC22}" srcId="{058EBCE3-FA1F-4929-8B4A-AFA00BB64144}" destId="{C873EE05-78AA-4E87-993E-954C6150811B}" srcOrd="2" destOrd="0" parTransId="{9AF62E7A-5B79-498F-B773-7DDE0D97D4A8}" sibTransId="{2181C6F2-37FB-4DB7-8808-51EE8B5A0ADA}"/>
    <dgm:cxn modelId="{B9F0406F-9C91-4272-B961-BB00B1187556}" type="presOf" srcId="{058EBCE3-FA1F-4929-8B4A-AFA00BB64144}" destId="{3F54E566-A533-4E05-AC4E-50766420EF03}" srcOrd="0" destOrd="0" presId="urn:microsoft.com/office/officeart/2005/8/layout/vList5"/>
    <dgm:cxn modelId="{F130D682-EB29-4ACA-9C7F-A9D4A507CFA2}" type="presOf" srcId="{A59C211B-A4F8-4491-A6E9-668C991B039C}" destId="{AD1B9734-484E-464C-BC69-979642422BC3}" srcOrd="0" destOrd="1" presId="urn:microsoft.com/office/officeart/2005/8/layout/vList5"/>
    <dgm:cxn modelId="{52721896-3908-4842-B5C3-F465BE385407}" type="presOf" srcId="{E18FB754-8BC0-4618-BB7A-46FF3A8090DE}" destId="{45811A9D-6CA1-49FC-8A87-8D2ECF2ECFC6}" srcOrd="0" destOrd="0" presId="urn:microsoft.com/office/officeart/2005/8/layout/vList5"/>
    <dgm:cxn modelId="{00F933A5-676E-4BFB-A05A-AD8E94D7A2A6}" type="presOf" srcId="{57E1BB8B-8046-4A9A-93DA-B5280A0D667D}" destId="{10C518EC-D361-4162-B3C5-68A4708D6804}" srcOrd="0" destOrd="0" presId="urn:microsoft.com/office/officeart/2005/8/layout/vList5"/>
    <dgm:cxn modelId="{DAB7ADA8-EA38-4E8E-B421-B3B5F7962E26}" type="presOf" srcId="{3C19FF66-78E8-46BC-B8FE-0ABA2131D0E6}" destId="{011FA25D-38DA-448D-ADFB-1A68CA01C87D}" srcOrd="0" destOrd="0" presId="urn:microsoft.com/office/officeart/2005/8/layout/vList5"/>
    <dgm:cxn modelId="{58F9FAAF-2929-457B-82F4-01A742A49CB4}" srcId="{C873EE05-78AA-4E87-993E-954C6150811B}" destId="{3C19FF66-78E8-46BC-B8FE-0ABA2131D0E6}" srcOrd="0" destOrd="0" parTransId="{09D802C0-BC10-4BA5-9B1A-2249163A48D6}" sibTransId="{C5CF2F66-630A-436B-B0C9-8552774B8A2D}"/>
    <dgm:cxn modelId="{396DC4B1-594D-4645-AA4A-F97CA5B7E5A2}" srcId="{E18FB754-8BC0-4618-BB7A-46FF3A8090DE}" destId="{14813788-4020-4CAF-9454-994573BB0B7E}" srcOrd="2" destOrd="0" parTransId="{FFED3F6B-E131-4F98-8C3B-434E6313FCBC}" sibTransId="{33A6330E-4B37-4F1D-8560-0DEF1AFBDF59}"/>
    <dgm:cxn modelId="{2E36ABC6-8611-4BFF-8650-B9ACF9FA8D09}" srcId="{058EBCE3-FA1F-4929-8B4A-AFA00BB64144}" destId="{D11F928D-5BF7-439D-BC9C-028634F8B64D}" srcOrd="1" destOrd="0" parTransId="{6D8FB477-F567-43B7-8061-6A052DF60CF2}" sibTransId="{CB9FB363-0365-4C26-85DF-E2609FA6CDC2}"/>
    <dgm:cxn modelId="{F3C1C2D1-1834-464B-BE7F-FC39B32D794B}" type="presOf" srcId="{C873EE05-78AA-4E87-993E-954C6150811B}" destId="{3D39DC0B-C091-451E-B02C-BF3ABD3EE605}" srcOrd="0" destOrd="0" presId="urn:microsoft.com/office/officeart/2005/8/layout/vList5"/>
    <dgm:cxn modelId="{7DB490D6-7003-48E4-A479-1CD8BAC03FDE}" type="presOf" srcId="{6BAAEFC6-B9CC-4C29-84AE-3A60907B3EF3}" destId="{3B4CD0BD-D8A2-4201-8214-49510F0F19DC}" srcOrd="0" destOrd="1" presId="urn:microsoft.com/office/officeart/2005/8/layout/vList5"/>
    <dgm:cxn modelId="{8A97C2D7-0A3E-478E-956F-096BD728B834}" type="presOf" srcId="{A5CCBDC1-DD71-423D-BB9C-B6DF0A2E86B3}" destId="{22AC9644-8E7F-498C-8B3E-5103A9B17D31}" srcOrd="0" destOrd="3" presId="urn:microsoft.com/office/officeart/2005/8/layout/vList5"/>
    <dgm:cxn modelId="{BCBE28E6-5C2C-4E89-89E6-FC901D108939}" type="presOf" srcId="{DF32B0F9-EB8B-492A-8603-028404E0C079}" destId="{011FA25D-38DA-448D-ADFB-1A68CA01C87D}" srcOrd="0" destOrd="1" presId="urn:microsoft.com/office/officeart/2005/8/layout/vList5"/>
    <dgm:cxn modelId="{738A6FF8-6744-482D-A418-D505F422AB5E}" type="presOf" srcId="{C489D5A7-4C97-4B16-BBE1-37176B394A70}" destId="{22AC9644-8E7F-498C-8B3E-5103A9B17D31}" srcOrd="0" destOrd="1" presId="urn:microsoft.com/office/officeart/2005/8/layout/vList5"/>
    <dgm:cxn modelId="{91F2BBF8-7089-4059-A0D9-36E6205F2520}" srcId="{E18FB754-8BC0-4618-BB7A-46FF3A8090DE}" destId="{A5CCBDC1-DD71-423D-BB9C-B6DF0A2E86B3}" srcOrd="3" destOrd="0" parTransId="{668E7CA6-515C-4F06-B27D-7EEBC835D057}" sibTransId="{CDFA2456-EDD1-48F7-B06A-F65469C12D77}"/>
    <dgm:cxn modelId="{59B787E2-56B3-4934-999F-8FC6994CFFA6}" type="presParOf" srcId="{3F54E566-A533-4E05-AC4E-50766420EF03}" destId="{CC290370-B1CE-47CD-B915-645F04A4C428}" srcOrd="0" destOrd="0" presId="urn:microsoft.com/office/officeart/2005/8/layout/vList5"/>
    <dgm:cxn modelId="{66734D73-0034-4723-858C-CED869257A0C}" type="presParOf" srcId="{CC290370-B1CE-47CD-B915-645F04A4C428}" destId="{10C518EC-D361-4162-B3C5-68A4708D6804}" srcOrd="0" destOrd="0" presId="urn:microsoft.com/office/officeart/2005/8/layout/vList5"/>
    <dgm:cxn modelId="{ED25D16D-E2FF-4888-B2A1-371E11814FA4}" type="presParOf" srcId="{CC290370-B1CE-47CD-B915-645F04A4C428}" destId="{AD1B9734-484E-464C-BC69-979642422BC3}" srcOrd="1" destOrd="0" presId="urn:microsoft.com/office/officeart/2005/8/layout/vList5"/>
    <dgm:cxn modelId="{7F11460D-22FE-42CF-BDFD-FC7E0334B47B}" type="presParOf" srcId="{3F54E566-A533-4E05-AC4E-50766420EF03}" destId="{4D22A5B4-CABC-4949-80AC-BAF17C9611A5}" srcOrd="1" destOrd="0" presId="urn:microsoft.com/office/officeart/2005/8/layout/vList5"/>
    <dgm:cxn modelId="{921D076B-C8BF-4E83-9CE1-E0D39B2D7978}" type="presParOf" srcId="{3F54E566-A533-4E05-AC4E-50766420EF03}" destId="{86828927-1ABF-4B31-907D-5E7DE1844815}" srcOrd="2" destOrd="0" presId="urn:microsoft.com/office/officeart/2005/8/layout/vList5"/>
    <dgm:cxn modelId="{03AAB07F-5B57-4DCD-9E54-385290E6590F}" type="presParOf" srcId="{86828927-1ABF-4B31-907D-5E7DE1844815}" destId="{9493F970-7E4E-4D20-8AA7-C6F7214814B3}" srcOrd="0" destOrd="0" presId="urn:microsoft.com/office/officeart/2005/8/layout/vList5"/>
    <dgm:cxn modelId="{0998940C-6955-48C2-82A6-B9FD7E88B3BA}" type="presParOf" srcId="{86828927-1ABF-4B31-907D-5E7DE1844815}" destId="{3B4CD0BD-D8A2-4201-8214-49510F0F19DC}" srcOrd="1" destOrd="0" presId="urn:microsoft.com/office/officeart/2005/8/layout/vList5"/>
    <dgm:cxn modelId="{9E420352-3B24-4D5F-AE1B-F3F182C2D364}" type="presParOf" srcId="{3F54E566-A533-4E05-AC4E-50766420EF03}" destId="{BC4741C3-B87D-457C-B0BB-89B08EDA0017}" srcOrd="3" destOrd="0" presId="urn:microsoft.com/office/officeart/2005/8/layout/vList5"/>
    <dgm:cxn modelId="{81584099-4149-4A31-8470-97C6896AE7A6}" type="presParOf" srcId="{3F54E566-A533-4E05-AC4E-50766420EF03}" destId="{8A402E9C-094E-4E49-B3E4-E62356CEB1C0}" srcOrd="4" destOrd="0" presId="urn:microsoft.com/office/officeart/2005/8/layout/vList5"/>
    <dgm:cxn modelId="{48D58F9D-62BA-47FA-A96E-02B3F3A9990B}" type="presParOf" srcId="{8A402E9C-094E-4E49-B3E4-E62356CEB1C0}" destId="{3D39DC0B-C091-451E-B02C-BF3ABD3EE605}" srcOrd="0" destOrd="0" presId="urn:microsoft.com/office/officeart/2005/8/layout/vList5"/>
    <dgm:cxn modelId="{BBD17ABC-DCCB-4CAB-9892-29CA7561F325}" type="presParOf" srcId="{8A402E9C-094E-4E49-B3E4-E62356CEB1C0}" destId="{011FA25D-38DA-448D-ADFB-1A68CA01C87D}" srcOrd="1" destOrd="0" presId="urn:microsoft.com/office/officeart/2005/8/layout/vList5"/>
    <dgm:cxn modelId="{9DCA2E41-C716-4AB6-9819-174624D4B9AB}" type="presParOf" srcId="{3F54E566-A533-4E05-AC4E-50766420EF03}" destId="{9E244FD0-FCC2-42F9-BA31-18AAFE69A80F}" srcOrd="5" destOrd="0" presId="urn:microsoft.com/office/officeart/2005/8/layout/vList5"/>
    <dgm:cxn modelId="{D6EFE88B-17D9-4BE1-91F6-713B31524753}" type="presParOf" srcId="{3F54E566-A533-4E05-AC4E-50766420EF03}" destId="{F84A628E-B291-4BCD-BF3F-4B07D8A56759}" srcOrd="6" destOrd="0" presId="urn:microsoft.com/office/officeart/2005/8/layout/vList5"/>
    <dgm:cxn modelId="{CCE08B61-A42F-4B41-B2BA-4F60C0D4E10D}" type="presParOf" srcId="{F84A628E-B291-4BCD-BF3F-4B07D8A56759}" destId="{45811A9D-6CA1-49FC-8A87-8D2ECF2ECFC6}" srcOrd="0" destOrd="0" presId="urn:microsoft.com/office/officeart/2005/8/layout/vList5"/>
    <dgm:cxn modelId="{E9E6E01F-92C9-45A4-9156-F26BF367122A}" type="presParOf" srcId="{F84A628E-B291-4BCD-BF3F-4B07D8A56759}" destId="{22AC9644-8E7F-498C-8B3E-5103A9B17D3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0B36B3F-B03C-4759-9AB5-9FEB5D1786C6}" type="doc">
      <dgm:prSet loTypeId="urn:microsoft.com/office/officeart/2005/8/layout/defaul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9E9381C2-D9D5-46CC-98D5-8A765EA58558}">
      <dgm:prSet phldrT="[文本]"/>
      <dgm:spPr/>
      <dgm:t>
        <a:bodyPr/>
        <a:lstStyle/>
        <a:p>
          <a:r>
            <a:rPr lang="zh-CN" altLang="en-US" dirty="0"/>
            <a:t>不懂原文</a:t>
          </a:r>
        </a:p>
      </dgm:t>
    </dgm:pt>
    <dgm:pt modelId="{D198B63F-6E91-49AD-93E7-B1115E915A42}" type="parTrans" cxnId="{9AA9E04D-FFCF-4CE4-93CF-75C5F6A1DCD1}">
      <dgm:prSet/>
      <dgm:spPr/>
      <dgm:t>
        <a:bodyPr/>
        <a:lstStyle/>
        <a:p>
          <a:endParaRPr lang="zh-CN" altLang="en-US"/>
        </a:p>
      </dgm:t>
    </dgm:pt>
    <dgm:pt modelId="{B32B9D61-18E9-40C9-B597-C01B1C15B674}" type="sibTrans" cxnId="{9AA9E04D-FFCF-4CE4-93CF-75C5F6A1DCD1}">
      <dgm:prSet/>
      <dgm:spPr/>
      <dgm:t>
        <a:bodyPr/>
        <a:lstStyle/>
        <a:p>
          <a:endParaRPr lang="zh-CN" altLang="en-US"/>
        </a:p>
      </dgm:t>
    </dgm:pt>
    <dgm:pt modelId="{46996D21-570B-41FF-B111-D5F4A402722D}">
      <dgm:prSet phldrT="[文本]"/>
      <dgm:spPr/>
      <dgm:t>
        <a:bodyPr/>
        <a:lstStyle/>
        <a:p>
          <a:r>
            <a:rPr lang="zh-CN" altLang="en-US" dirty="0"/>
            <a:t>不知背景</a:t>
          </a:r>
        </a:p>
      </dgm:t>
    </dgm:pt>
    <dgm:pt modelId="{2D20E08B-5CC1-4098-B708-EC2B6199F4AD}" type="parTrans" cxnId="{78FDCB59-F6D2-4E78-B67F-2DDB7C52AA48}">
      <dgm:prSet/>
      <dgm:spPr/>
      <dgm:t>
        <a:bodyPr/>
        <a:lstStyle/>
        <a:p>
          <a:endParaRPr lang="zh-CN" altLang="en-US"/>
        </a:p>
      </dgm:t>
    </dgm:pt>
    <dgm:pt modelId="{050C5C9C-C2BE-4464-B373-8AA0BDFC33E6}" type="sibTrans" cxnId="{78FDCB59-F6D2-4E78-B67F-2DDB7C52AA48}">
      <dgm:prSet/>
      <dgm:spPr/>
      <dgm:t>
        <a:bodyPr/>
        <a:lstStyle/>
        <a:p>
          <a:endParaRPr lang="zh-CN" altLang="en-US"/>
        </a:p>
      </dgm:t>
    </dgm:pt>
    <dgm:pt modelId="{90A4DD30-3C85-46B8-AACF-5F22D79ABA7F}">
      <dgm:prSet phldrT="[文本]"/>
      <dgm:spPr/>
      <dgm:t>
        <a:bodyPr/>
        <a:lstStyle/>
        <a:p>
          <a:r>
            <a:rPr lang="zh-CN" altLang="en-US" dirty="0"/>
            <a:t>文化隔阂</a:t>
          </a:r>
        </a:p>
      </dgm:t>
    </dgm:pt>
    <dgm:pt modelId="{8FD95319-E003-43C2-885F-33BA6AB84257}" type="parTrans" cxnId="{B22584A8-15F0-4B88-8698-0AC366A9CAAD}">
      <dgm:prSet/>
      <dgm:spPr/>
      <dgm:t>
        <a:bodyPr/>
        <a:lstStyle/>
        <a:p>
          <a:endParaRPr lang="zh-CN" altLang="en-US"/>
        </a:p>
      </dgm:t>
    </dgm:pt>
    <dgm:pt modelId="{382FB288-EB7C-4CEA-A9E6-FB6E688A7F22}" type="sibTrans" cxnId="{B22584A8-15F0-4B88-8698-0AC366A9CAAD}">
      <dgm:prSet/>
      <dgm:spPr/>
      <dgm:t>
        <a:bodyPr/>
        <a:lstStyle/>
        <a:p>
          <a:endParaRPr lang="zh-CN" altLang="en-US"/>
        </a:p>
      </dgm:t>
    </dgm:pt>
    <dgm:pt modelId="{97467E69-38BE-4F4F-862B-AE6DC95EF311}">
      <dgm:prSet phldrT="[文本]"/>
      <dgm:spPr/>
      <dgm:t>
        <a:bodyPr/>
        <a:lstStyle/>
        <a:p>
          <a:r>
            <a:rPr lang="zh-CN" altLang="en-US" dirty="0"/>
            <a:t>难以共鸣</a:t>
          </a:r>
        </a:p>
      </dgm:t>
    </dgm:pt>
    <dgm:pt modelId="{93EBDB7B-01EB-4671-9DD6-E40484D6505C}" type="parTrans" cxnId="{4A033EF3-B5AF-4801-9B5E-2747F4DF2264}">
      <dgm:prSet/>
      <dgm:spPr/>
      <dgm:t>
        <a:bodyPr/>
        <a:lstStyle/>
        <a:p>
          <a:endParaRPr lang="zh-CN" altLang="en-US"/>
        </a:p>
      </dgm:t>
    </dgm:pt>
    <dgm:pt modelId="{7F390E7D-5668-4480-9CDC-17FB30621840}" type="sibTrans" cxnId="{4A033EF3-B5AF-4801-9B5E-2747F4DF2264}">
      <dgm:prSet/>
      <dgm:spPr/>
      <dgm:t>
        <a:bodyPr/>
        <a:lstStyle/>
        <a:p>
          <a:endParaRPr lang="zh-CN" altLang="en-US"/>
        </a:p>
      </dgm:t>
    </dgm:pt>
    <dgm:pt modelId="{F620373B-6B77-4557-AB41-9C46DE92EDE4}">
      <dgm:prSet/>
      <dgm:spPr/>
      <dgm:t>
        <a:bodyPr/>
        <a:lstStyle/>
        <a:p>
          <a:r>
            <a:rPr lang="zh-CN" altLang="en-US" dirty="0"/>
            <a:t>担心误解</a:t>
          </a:r>
        </a:p>
      </dgm:t>
    </dgm:pt>
    <dgm:pt modelId="{95900B8C-DAC8-4D3D-AAA7-EAE14A4FE966}" type="parTrans" cxnId="{904E9394-063C-43FB-976F-BE595DF759EF}">
      <dgm:prSet/>
      <dgm:spPr/>
      <dgm:t>
        <a:bodyPr/>
        <a:lstStyle/>
        <a:p>
          <a:endParaRPr lang="zh-CN" altLang="en-US"/>
        </a:p>
      </dgm:t>
    </dgm:pt>
    <dgm:pt modelId="{96A86AB3-2CB5-4BEB-BE58-573EF698B3CA}" type="sibTrans" cxnId="{904E9394-063C-43FB-976F-BE595DF759EF}">
      <dgm:prSet/>
      <dgm:spPr/>
      <dgm:t>
        <a:bodyPr/>
        <a:lstStyle/>
        <a:p>
          <a:endParaRPr lang="zh-CN" altLang="en-US"/>
        </a:p>
      </dgm:t>
    </dgm:pt>
    <dgm:pt modelId="{F14A310F-A4E7-4F25-9DE2-B60AA3A411A2}">
      <dgm:prSet/>
      <dgm:spPr/>
      <dgm:t>
        <a:bodyPr/>
        <a:lstStyle/>
        <a:p>
          <a:r>
            <a:rPr lang="zh-CN" altLang="en-US" dirty="0"/>
            <a:t>不知查经法</a:t>
          </a:r>
        </a:p>
      </dgm:t>
    </dgm:pt>
    <dgm:pt modelId="{30733521-9CA3-4E16-B0C0-1D8E0F50B62F}" type="parTrans" cxnId="{6F3E2347-5A4C-4165-AAD8-DACBF3C78CD0}">
      <dgm:prSet/>
      <dgm:spPr/>
      <dgm:t>
        <a:bodyPr/>
        <a:lstStyle/>
        <a:p>
          <a:endParaRPr lang="zh-CN" altLang="en-US"/>
        </a:p>
      </dgm:t>
    </dgm:pt>
    <dgm:pt modelId="{66492DD2-9E41-4CEE-AE17-1D30E75BB6A8}" type="sibTrans" cxnId="{6F3E2347-5A4C-4165-AAD8-DACBF3C78CD0}">
      <dgm:prSet/>
      <dgm:spPr/>
      <dgm:t>
        <a:bodyPr/>
        <a:lstStyle/>
        <a:p>
          <a:endParaRPr lang="zh-CN" altLang="en-US"/>
        </a:p>
      </dgm:t>
    </dgm:pt>
    <dgm:pt modelId="{4627D238-F881-4FAE-A05C-4F4D2565353C}">
      <dgm:prSet/>
      <dgm:spPr/>
      <dgm:t>
        <a:bodyPr/>
        <a:lstStyle/>
        <a:p>
          <a:r>
            <a:rPr lang="zh-CN" altLang="en-US"/>
            <a:t>工具没学会</a:t>
          </a:r>
        </a:p>
      </dgm:t>
    </dgm:pt>
    <dgm:pt modelId="{1B0D5FE9-CD03-46A7-8D6C-1A31D5032788}" type="parTrans" cxnId="{1C6C6AC7-63FE-4A33-BF82-E63DF99A83B9}">
      <dgm:prSet/>
      <dgm:spPr/>
      <dgm:t>
        <a:bodyPr/>
        <a:lstStyle/>
        <a:p>
          <a:endParaRPr lang="zh-CN" altLang="en-US"/>
        </a:p>
      </dgm:t>
    </dgm:pt>
    <dgm:pt modelId="{F30A640C-5978-4C76-A9B8-73E10F207A65}" type="sibTrans" cxnId="{1C6C6AC7-63FE-4A33-BF82-E63DF99A83B9}">
      <dgm:prSet/>
      <dgm:spPr/>
      <dgm:t>
        <a:bodyPr/>
        <a:lstStyle/>
        <a:p>
          <a:endParaRPr lang="zh-CN" altLang="en-US"/>
        </a:p>
      </dgm:t>
    </dgm:pt>
    <dgm:pt modelId="{EC20B1E7-CF98-462F-8F5E-8227A6E920CB}">
      <dgm:prSet/>
      <dgm:spPr/>
      <dgm:t>
        <a:bodyPr/>
        <a:lstStyle/>
        <a:p>
          <a:r>
            <a:rPr lang="zh-CN" altLang="en-US" dirty="0"/>
            <a:t>以前白读了？</a:t>
          </a:r>
        </a:p>
      </dgm:t>
    </dgm:pt>
    <dgm:pt modelId="{F3E73CD6-21B6-4607-BC2F-BA1EEBAE1634}" type="parTrans" cxnId="{1F5F854C-F8D1-4DE1-82C3-7FE90D2034FF}">
      <dgm:prSet/>
      <dgm:spPr/>
      <dgm:t>
        <a:bodyPr/>
        <a:lstStyle/>
        <a:p>
          <a:endParaRPr lang="zh-CN" altLang="en-US"/>
        </a:p>
      </dgm:t>
    </dgm:pt>
    <dgm:pt modelId="{71DF0FFC-A300-428F-A1F1-287BA163FE22}" type="sibTrans" cxnId="{1F5F854C-F8D1-4DE1-82C3-7FE90D2034FF}">
      <dgm:prSet/>
      <dgm:spPr/>
      <dgm:t>
        <a:bodyPr/>
        <a:lstStyle/>
        <a:p>
          <a:endParaRPr lang="zh-CN" altLang="en-US"/>
        </a:p>
      </dgm:t>
    </dgm:pt>
    <dgm:pt modelId="{4032BCFE-D889-4DE8-A58A-368D74BDA0DB}">
      <dgm:prSet/>
      <dgm:spPr/>
      <dgm:t>
        <a:bodyPr/>
        <a:lstStyle/>
        <a:p>
          <a:r>
            <a:rPr lang="zh-CN" altLang="en-US" dirty="0"/>
            <a:t>时代变了</a:t>
          </a:r>
        </a:p>
      </dgm:t>
    </dgm:pt>
    <dgm:pt modelId="{94560077-52A7-4CB3-AB0F-FCC96ED390BF}" type="parTrans" cxnId="{E353F27B-9C8D-4D7D-856C-D58351DA2C6E}">
      <dgm:prSet/>
      <dgm:spPr/>
      <dgm:t>
        <a:bodyPr/>
        <a:lstStyle/>
        <a:p>
          <a:endParaRPr lang="zh-CN" altLang="en-US"/>
        </a:p>
      </dgm:t>
    </dgm:pt>
    <dgm:pt modelId="{617D2BA4-14FA-4A49-AE01-E3B359E55F24}" type="sibTrans" cxnId="{E353F27B-9C8D-4D7D-856C-D58351DA2C6E}">
      <dgm:prSet/>
      <dgm:spPr/>
      <dgm:t>
        <a:bodyPr/>
        <a:lstStyle/>
        <a:p>
          <a:endParaRPr lang="zh-CN" altLang="en-US"/>
        </a:p>
      </dgm:t>
    </dgm:pt>
    <dgm:pt modelId="{D206CBEC-8B40-4700-A3EE-28AA334C8CD2}" type="pres">
      <dgm:prSet presAssocID="{20B36B3F-B03C-4759-9AB5-9FEB5D1786C6}" presName="diagram" presStyleCnt="0">
        <dgm:presLayoutVars>
          <dgm:dir/>
          <dgm:resizeHandles val="exact"/>
        </dgm:presLayoutVars>
      </dgm:prSet>
      <dgm:spPr/>
    </dgm:pt>
    <dgm:pt modelId="{77EB4991-4AB7-46DB-B63A-EE91171880D4}" type="pres">
      <dgm:prSet presAssocID="{9E9381C2-D9D5-46CC-98D5-8A765EA58558}" presName="node" presStyleLbl="node1" presStyleIdx="0" presStyleCnt="9">
        <dgm:presLayoutVars>
          <dgm:bulletEnabled val="1"/>
        </dgm:presLayoutVars>
      </dgm:prSet>
      <dgm:spPr/>
    </dgm:pt>
    <dgm:pt modelId="{D43BB730-D397-44A0-BEF5-ADB5E63C15AB}" type="pres">
      <dgm:prSet presAssocID="{B32B9D61-18E9-40C9-B597-C01B1C15B674}" presName="sibTrans" presStyleCnt="0"/>
      <dgm:spPr/>
    </dgm:pt>
    <dgm:pt modelId="{D3AE9686-5FE0-4E52-9C99-418604EBDD1A}" type="pres">
      <dgm:prSet presAssocID="{46996D21-570B-41FF-B111-D5F4A402722D}" presName="node" presStyleLbl="node1" presStyleIdx="1" presStyleCnt="9">
        <dgm:presLayoutVars>
          <dgm:bulletEnabled val="1"/>
        </dgm:presLayoutVars>
      </dgm:prSet>
      <dgm:spPr/>
    </dgm:pt>
    <dgm:pt modelId="{A7F88CD9-AD88-4C7A-8A49-7C9524CE4FA8}" type="pres">
      <dgm:prSet presAssocID="{050C5C9C-C2BE-4464-B373-8AA0BDFC33E6}" presName="sibTrans" presStyleCnt="0"/>
      <dgm:spPr/>
    </dgm:pt>
    <dgm:pt modelId="{F3EB1E71-E06F-4391-B423-D25213768F87}" type="pres">
      <dgm:prSet presAssocID="{F620373B-6B77-4557-AB41-9C46DE92EDE4}" presName="node" presStyleLbl="node1" presStyleIdx="2" presStyleCnt="9">
        <dgm:presLayoutVars>
          <dgm:bulletEnabled val="1"/>
        </dgm:presLayoutVars>
      </dgm:prSet>
      <dgm:spPr/>
    </dgm:pt>
    <dgm:pt modelId="{FD1FE0C6-CBF9-448C-BCEF-6FD8C482B91B}" type="pres">
      <dgm:prSet presAssocID="{96A86AB3-2CB5-4BEB-BE58-573EF698B3CA}" presName="sibTrans" presStyleCnt="0"/>
      <dgm:spPr/>
    </dgm:pt>
    <dgm:pt modelId="{3865D6D6-6401-4EAF-B938-8B3434931790}" type="pres">
      <dgm:prSet presAssocID="{F14A310F-A4E7-4F25-9DE2-B60AA3A411A2}" presName="node" presStyleLbl="node1" presStyleIdx="3" presStyleCnt="9">
        <dgm:presLayoutVars>
          <dgm:bulletEnabled val="1"/>
        </dgm:presLayoutVars>
      </dgm:prSet>
      <dgm:spPr/>
    </dgm:pt>
    <dgm:pt modelId="{DFCADB52-4CCC-44CA-923F-27DD11BECD2D}" type="pres">
      <dgm:prSet presAssocID="{66492DD2-9E41-4CEE-AE17-1D30E75BB6A8}" presName="sibTrans" presStyleCnt="0"/>
      <dgm:spPr/>
    </dgm:pt>
    <dgm:pt modelId="{0B3D31AD-3A68-4B40-9059-644D2DD16997}" type="pres">
      <dgm:prSet presAssocID="{4627D238-F881-4FAE-A05C-4F4D2565353C}" presName="node" presStyleLbl="node1" presStyleIdx="4" presStyleCnt="9">
        <dgm:presLayoutVars>
          <dgm:bulletEnabled val="1"/>
        </dgm:presLayoutVars>
      </dgm:prSet>
      <dgm:spPr/>
    </dgm:pt>
    <dgm:pt modelId="{05227132-A32A-487D-83BF-8875292131C7}" type="pres">
      <dgm:prSet presAssocID="{F30A640C-5978-4C76-A9B8-73E10F207A65}" presName="sibTrans" presStyleCnt="0"/>
      <dgm:spPr/>
    </dgm:pt>
    <dgm:pt modelId="{1D261EBD-88AA-460E-82D1-82AAC8394C7A}" type="pres">
      <dgm:prSet presAssocID="{EC20B1E7-CF98-462F-8F5E-8227A6E920CB}" presName="node" presStyleLbl="node1" presStyleIdx="5" presStyleCnt="9">
        <dgm:presLayoutVars>
          <dgm:bulletEnabled val="1"/>
        </dgm:presLayoutVars>
      </dgm:prSet>
      <dgm:spPr/>
    </dgm:pt>
    <dgm:pt modelId="{B3D77208-696B-42E4-92DE-2782F620CFCA}" type="pres">
      <dgm:prSet presAssocID="{71DF0FFC-A300-428F-A1F1-287BA163FE22}" presName="sibTrans" presStyleCnt="0"/>
      <dgm:spPr/>
    </dgm:pt>
    <dgm:pt modelId="{20D86522-EFC5-4624-9C68-61C2A8B52999}" type="pres">
      <dgm:prSet presAssocID="{4032BCFE-D889-4DE8-A58A-368D74BDA0DB}" presName="node" presStyleLbl="node1" presStyleIdx="6" presStyleCnt="9">
        <dgm:presLayoutVars>
          <dgm:bulletEnabled val="1"/>
        </dgm:presLayoutVars>
      </dgm:prSet>
      <dgm:spPr/>
    </dgm:pt>
    <dgm:pt modelId="{0C7D6AF2-3FC1-4D2F-BC1B-EFF3B23043DD}" type="pres">
      <dgm:prSet presAssocID="{617D2BA4-14FA-4A49-AE01-E3B359E55F24}" presName="sibTrans" presStyleCnt="0"/>
      <dgm:spPr/>
    </dgm:pt>
    <dgm:pt modelId="{5C38B38F-808F-4569-A54E-2762864C6A97}" type="pres">
      <dgm:prSet presAssocID="{90A4DD30-3C85-46B8-AACF-5F22D79ABA7F}" presName="node" presStyleLbl="node1" presStyleIdx="7" presStyleCnt="9">
        <dgm:presLayoutVars>
          <dgm:bulletEnabled val="1"/>
        </dgm:presLayoutVars>
      </dgm:prSet>
      <dgm:spPr/>
    </dgm:pt>
    <dgm:pt modelId="{42792688-E551-4853-BD4F-762F639A98A8}" type="pres">
      <dgm:prSet presAssocID="{382FB288-EB7C-4CEA-A9E6-FB6E688A7F22}" presName="sibTrans" presStyleCnt="0"/>
      <dgm:spPr/>
    </dgm:pt>
    <dgm:pt modelId="{24D39C63-1263-4F22-AD33-79C36F8DB2E7}" type="pres">
      <dgm:prSet presAssocID="{97467E69-38BE-4F4F-862B-AE6DC95EF311}" presName="node" presStyleLbl="node1" presStyleIdx="8" presStyleCnt="9">
        <dgm:presLayoutVars>
          <dgm:bulletEnabled val="1"/>
        </dgm:presLayoutVars>
      </dgm:prSet>
      <dgm:spPr/>
    </dgm:pt>
  </dgm:ptLst>
  <dgm:cxnLst>
    <dgm:cxn modelId="{BE3F7604-68D5-43CE-B996-96DA20200B74}" type="presOf" srcId="{90A4DD30-3C85-46B8-AACF-5F22D79ABA7F}" destId="{5C38B38F-808F-4569-A54E-2762864C6A97}" srcOrd="0" destOrd="0" presId="urn:microsoft.com/office/officeart/2005/8/layout/default"/>
    <dgm:cxn modelId="{59BA063A-D5C1-4066-95DE-4B2DCB5045B2}" type="presOf" srcId="{F620373B-6B77-4557-AB41-9C46DE92EDE4}" destId="{F3EB1E71-E06F-4391-B423-D25213768F87}" srcOrd="0" destOrd="0" presId="urn:microsoft.com/office/officeart/2005/8/layout/default"/>
    <dgm:cxn modelId="{7E6E8C3D-EA34-4633-881B-252EED980C13}" type="presOf" srcId="{F14A310F-A4E7-4F25-9DE2-B60AA3A411A2}" destId="{3865D6D6-6401-4EAF-B938-8B3434931790}" srcOrd="0" destOrd="0" presId="urn:microsoft.com/office/officeart/2005/8/layout/default"/>
    <dgm:cxn modelId="{6F3E2347-5A4C-4165-AAD8-DACBF3C78CD0}" srcId="{20B36B3F-B03C-4759-9AB5-9FEB5D1786C6}" destId="{F14A310F-A4E7-4F25-9DE2-B60AA3A411A2}" srcOrd="3" destOrd="0" parTransId="{30733521-9CA3-4E16-B0C0-1D8E0F50B62F}" sibTransId="{66492DD2-9E41-4CEE-AE17-1D30E75BB6A8}"/>
    <dgm:cxn modelId="{1F5F854C-F8D1-4DE1-82C3-7FE90D2034FF}" srcId="{20B36B3F-B03C-4759-9AB5-9FEB5D1786C6}" destId="{EC20B1E7-CF98-462F-8F5E-8227A6E920CB}" srcOrd="5" destOrd="0" parTransId="{F3E73CD6-21B6-4607-BC2F-BA1EEBAE1634}" sibTransId="{71DF0FFC-A300-428F-A1F1-287BA163FE22}"/>
    <dgm:cxn modelId="{9AA9E04D-FFCF-4CE4-93CF-75C5F6A1DCD1}" srcId="{20B36B3F-B03C-4759-9AB5-9FEB5D1786C6}" destId="{9E9381C2-D9D5-46CC-98D5-8A765EA58558}" srcOrd="0" destOrd="0" parTransId="{D198B63F-6E91-49AD-93E7-B1115E915A42}" sibTransId="{B32B9D61-18E9-40C9-B597-C01B1C15B674}"/>
    <dgm:cxn modelId="{BC6F3673-B182-4876-956F-FE1A2EFA0E36}" type="presOf" srcId="{4032BCFE-D889-4DE8-A58A-368D74BDA0DB}" destId="{20D86522-EFC5-4624-9C68-61C2A8B52999}" srcOrd="0" destOrd="0" presId="urn:microsoft.com/office/officeart/2005/8/layout/default"/>
    <dgm:cxn modelId="{E497C758-23F3-48A9-BC05-680ACC55CBC8}" type="presOf" srcId="{EC20B1E7-CF98-462F-8F5E-8227A6E920CB}" destId="{1D261EBD-88AA-460E-82D1-82AAC8394C7A}" srcOrd="0" destOrd="0" presId="urn:microsoft.com/office/officeart/2005/8/layout/default"/>
    <dgm:cxn modelId="{78FDCB59-F6D2-4E78-B67F-2DDB7C52AA48}" srcId="{20B36B3F-B03C-4759-9AB5-9FEB5D1786C6}" destId="{46996D21-570B-41FF-B111-D5F4A402722D}" srcOrd="1" destOrd="0" parTransId="{2D20E08B-5CC1-4098-B708-EC2B6199F4AD}" sibTransId="{050C5C9C-C2BE-4464-B373-8AA0BDFC33E6}"/>
    <dgm:cxn modelId="{E353F27B-9C8D-4D7D-856C-D58351DA2C6E}" srcId="{20B36B3F-B03C-4759-9AB5-9FEB5D1786C6}" destId="{4032BCFE-D889-4DE8-A58A-368D74BDA0DB}" srcOrd="6" destOrd="0" parTransId="{94560077-52A7-4CB3-AB0F-FCC96ED390BF}" sibTransId="{617D2BA4-14FA-4A49-AE01-E3B359E55F24}"/>
    <dgm:cxn modelId="{904E9394-063C-43FB-976F-BE595DF759EF}" srcId="{20B36B3F-B03C-4759-9AB5-9FEB5D1786C6}" destId="{F620373B-6B77-4557-AB41-9C46DE92EDE4}" srcOrd="2" destOrd="0" parTransId="{95900B8C-DAC8-4D3D-AAA7-EAE14A4FE966}" sibTransId="{96A86AB3-2CB5-4BEB-BE58-573EF698B3CA}"/>
    <dgm:cxn modelId="{B22584A8-15F0-4B88-8698-0AC366A9CAAD}" srcId="{20B36B3F-B03C-4759-9AB5-9FEB5D1786C6}" destId="{90A4DD30-3C85-46B8-AACF-5F22D79ABA7F}" srcOrd="7" destOrd="0" parTransId="{8FD95319-E003-43C2-885F-33BA6AB84257}" sibTransId="{382FB288-EB7C-4CEA-A9E6-FB6E688A7F22}"/>
    <dgm:cxn modelId="{BB48F7AE-CAB2-4DB4-A7D0-6F3877C24740}" type="presOf" srcId="{9E9381C2-D9D5-46CC-98D5-8A765EA58558}" destId="{77EB4991-4AB7-46DB-B63A-EE91171880D4}" srcOrd="0" destOrd="0" presId="urn:microsoft.com/office/officeart/2005/8/layout/default"/>
    <dgm:cxn modelId="{6A3A48B9-5962-4B4F-B1C2-FAADD41F15D3}" type="presOf" srcId="{4627D238-F881-4FAE-A05C-4F4D2565353C}" destId="{0B3D31AD-3A68-4B40-9059-644D2DD16997}" srcOrd="0" destOrd="0" presId="urn:microsoft.com/office/officeart/2005/8/layout/default"/>
    <dgm:cxn modelId="{B6C02DC0-FF55-434C-BA4E-2410F95345EE}" type="presOf" srcId="{20B36B3F-B03C-4759-9AB5-9FEB5D1786C6}" destId="{D206CBEC-8B40-4700-A3EE-28AA334C8CD2}" srcOrd="0" destOrd="0" presId="urn:microsoft.com/office/officeart/2005/8/layout/default"/>
    <dgm:cxn modelId="{1C6C6AC7-63FE-4A33-BF82-E63DF99A83B9}" srcId="{20B36B3F-B03C-4759-9AB5-9FEB5D1786C6}" destId="{4627D238-F881-4FAE-A05C-4F4D2565353C}" srcOrd="4" destOrd="0" parTransId="{1B0D5FE9-CD03-46A7-8D6C-1A31D5032788}" sibTransId="{F30A640C-5978-4C76-A9B8-73E10F207A65}"/>
    <dgm:cxn modelId="{979FA2E1-707A-415C-8CCC-2BEA9F2DAEAF}" type="presOf" srcId="{46996D21-570B-41FF-B111-D5F4A402722D}" destId="{D3AE9686-5FE0-4E52-9C99-418604EBDD1A}" srcOrd="0" destOrd="0" presId="urn:microsoft.com/office/officeart/2005/8/layout/default"/>
    <dgm:cxn modelId="{67C081E9-3AAB-4390-A376-54D25DC59A5B}" type="presOf" srcId="{97467E69-38BE-4F4F-862B-AE6DC95EF311}" destId="{24D39C63-1263-4F22-AD33-79C36F8DB2E7}" srcOrd="0" destOrd="0" presId="urn:microsoft.com/office/officeart/2005/8/layout/default"/>
    <dgm:cxn modelId="{4A033EF3-B5AF-4801-9B5E-2747F4DF2264}" srcId="{20B36B3F-B03C-4759-9AB5-9FEB5D1786C6}" destId="{97467E69-38BE-4F4F-862B-AE6DC95EF311}" srcOrd="8" destOrd="0" parTransId="{93EBDB7B-01EB-4671-9DD6-E40484D6505C}" sibTransId="{7F390E7D-5668-4480-9CDC-17FB30621840}"/>
    <dgm:cxn modelId="{93EB6333-2B50-41F0-AFA0-EF42A56B1A71}" type="presParOf" srcId="{D206CBEC-8B40-4700-A3EE-28AA334C8CD2}" destId="{77EB4991-4AB7-46DB-B63A-EE91171880D4}" srcOrd="0" destOrd="0" presId="urn:microsoft.com/office/officeart/2005/8/layout/default"/>
    <dgm:cxn modelId="{3E58E7E5-048E-4F30-8195-EC209CFE4BC6}" type="presParOf" srcId="{D206CBEC-8B40-4700-A3EE-28AA334C8CD2}" destId="{D43BB730-D397-44A0-BEF5-ADB5E63C15AB}" srcOrd="1" destOrd="0" presId="urn:microsoft.com/office/officeart/2005/8/layout/default"/>
    <dgm:cxn modelId="{68B635B7-8163-4FD2-8BAD-8402E1D5A18B}" type="presParOf" srcId="{D206CBEC-8B40-4700-A3EE-28AA334C8CD2}" destId="{D3AE9686-5FE0-4E52-9C99-418604EBDD1A}" srcOrd="2" destOrd="0" presId="urn:microsoft.com/office/officeart/2005/8/layout/default"/>
    <dgm:cxn modelId="{AD1EE9CA-1A60-42BA-87ED-CBA3DB67EFE5}" type="presParOf" srcId="{D206CBEC-8B40-4700-A3EE-28AA334C8CD2}" destId="{A7F88CD9-AD88-4C7A-8A49-7C9524CE4FA8}" srcOrd="3" destOrd="0" presId="urn:microsoft.com/office/officeart/2005/8/layout/default"/>
    <dgm:cxn modelId="{10AC723B-137A-4EAC-8BDA-80024661C20B}" type="presParOf" srcId="{D206CBEC-8B40-4700-A3EE-28AA334C8CD2}" destId="{F3EB1E71-E06F-4391-B423-D25213768F87}" srcOrd="4" destOrd="0" presId="urn:microsoft.com/office/officeart/2005/8/layout/default"/>
    <dgm:cxn modelId="{BAF76EFE-0B99-4E60-AC16-A347B39926C3}" type="presParOf" srcId="{D206CBEC-8B40-4700-A3EE-28AA334C8CD2}" destId="{FD1FE0C6-CBF9-448C-BCEF-6FD8C482B91B}" srcOrd="5" destOrd="0" presId="urn:microsoft.com/office/officeart/2005/8/layout/default"/>
    <dgm:cxn modelId="{7F8E0999-D4B9-4D6D-B463-E26DF4A26B2E}" type="presParOf" srcId="{D206CBEC-8B40-4700-A3EE-28AA334C8CD2}" destId="{3865D6D6-6401-4EAF-B938-8B3434931790}" srcOrd="6" destOrd="0" presId="urn:microsoft.com/office/officeart/2005/8/layout/default"/>
    <dgm:cxn modelId="{07F32A8D-AA33-4375-9950-584F1FDBC3B3}" type="presParOf" srcId="{D206CBEC-8B40-4700-A3EE-28AA334C8CD2}" destId="{DFCADB52-4CCC-44CA-923F-27DD11BECD2D}" srcOrd="7" destOrd="0" presId="urn:microsoft.com/office/officeart/2005/8/layout/default"/>
    <dgm:cxn modelId="{10F8181F-BA78-4F11-A4B5-ECB6EA666E69}" type="presParOf" srcId="{D206CBEC-8B40-4700-A3EE-28AA334C8CD2}" destId="{0B3D31AD-3A68-4B40-9059-644D2DD16997}" srcOrd="8" destOrd="0" presId="urn:microsoft.com/office/officeart/2005/8/layout/default"/>
    <dgm:cxn modelId="{ED9F76B1-C4C5-4A34-A827-54758FA5F45C}" type="presParOf" srcId="{D206CBEC-8B40-4700-A3EE-28AA334C8CD2}" destId="{05227132-A32A-487D-83BF-8875292131C7}" srcOrd="9" destOrd="0" presId="urn:microsoft.com/office/officeart/2005/8/layout/default"/>
    <dgm:cxn modelId="{BBC0B3FA-EA48-4969-B8B5-7872EE60887C}" type="presParOf" srcId="{D206CBEC-8B40-4700-A3EE-28AA334C8CD2}" destId="{1D261EBD-88AA-460E-82D1-82AAC8394C7A}" srcOrd="10" destOrd="0" presId="urn:microsoft.com/office/officeart/2005/8/layout/default"/>
    <dgm:cxn modelId="{14D70A02-57D4-4E94-AAF4-BA0253196169}" type="presParOf" srcId="{D206CBEC-8B40-4700-A3EE-28AA334C8CD2}" destId="{B3D77208-696B-42E4-92DE-2782F620CFCA}" srcOrd="11" destOrd="0" presId="urn:microsoft.com/office/officeart/2005/8/layout/default"/>
    <dgm:cxn modelId="{5EE1D5B7-3E6E-4556-8BD7-C8D6BA4D0468}" type="presParOf" srcId="{D206CBEC-8B40-4700-A3EE-28AA334C8CD2}" destId="{20D86522-EFC5-4624-9C68-61C2A8B52999}" srcOrd="12" destOrd="0" presId="urn:microsoft.com/office/officeart/2005/8/layout/default"/>
    <dgm:cxn modelId="{D513A6B0-C61F-4691-8FF8-18B704EAEE7F}" type="presParOf" srcId="{D206CBEC-8B40-4700-A3EE-28AA334C8CD2}" destId="{0C7D6AF2-3FC1-4D2F-BC1B-EFF3B23043DD}" srcOrd="13" destOrd="0" presId="urn:microsoft.com/office/officeart/2005/8/layout/default"/>
    <dgm:cxn modelId="{A10908D1-3422-4122-82CE-78F4F3D0ADDA}" type="presParOf" srcId="{D206CBEC-8B40-4700-A3EE-28AA334C8CD2}" destId="{5C38B38F-808F-4569-A54E-2762864C6A97}" srcOrd="14" destOrd="0" presId="urn:microsoft.com/office/officeart/2005/8/layout/default"/>
    <dgm:cxn modelId="{E0C65669-036D-4B9C-AFFB-0BFA26079263}" type="presParOf" srcId="{D206CBEC-8B40-4700-A3EE-28AA334C8CD2}" destId="{42792688-E551-4853-BD4F-762F639A98A8}" srcOrd="15" destOrd="0" presId="urn:microsoft.com/office/officeart/2005/8/layout/default"/>
    <dgm:cxn modelId="{D3C32D69-D0C0-4AED-8ECA-683E43C998EE}" type="presParOf" srcId="{D206CBEC-8B40-4700-A3EE-28AA334C8CD2}" destId="{24D39C63-1263-4F22-AD33-79C36F8DB2E7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8EBCE3-FA1F-4929-8B4A-AFA00BB6414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7E1BB8B-8046-4A9A-93DA-B5280A0D667D}">
      <dgm:prSet phldrT="[文本]" custT="1"/>
      <dgm:spPr/>
      <dgm:t>
        <a:bodyPr/>
        <a:lstStyle/>
        <a:p>
          <a:r>
            <a:rPr lang="zh-CN" altLang="en-US" sz="1800" b="0" dirty="0"/>
            <a:t>例一</a:t>
          </a:r>
        </a:p>
      </dgm:t>
    </dgm:pt>
    <dgm:pt modelId="{FDE75B9E-79BF-4288-9CAE-170A76C36027}" type="parTrans" cxnId="{AB9F6C6C-D814-4722-92E6-B5E677C19D63}">
      <dgm:prSet/>
      <dgm:spPr/>
      <dgm:t>
        <a:bodyPr/>
        <a:lstStyle/>
        <a:p>
          <a:endParaRPr lang="zh-CN" altLang="en-US" b="0"/>
        </a:p>
      </dgm:t>
    </dgm:pt>
    <dgm:pt modelId="{8D9CB57C-B8A7-4A87-8C88-4AF019CB4657}" type="sibTrans" cxnId="{AB9F6C6C-D814-4722-92E6-B5E677C19D63}">
      <dgm:prSet/>
      <dgm:spPr/>
      <dgm:t>
        <a:bodyPr/>
        <a:lstStyle/>
        <a:p>
          <a:endParaRPr lang="zh-CN" altLang="en-US" b="0"/>
        </a:p>
      </dgm:t>
    </dgm:pt>
    <dgm:pt modelId="{28D207AC-1CE5-450C-86CE-635C0CC2BCB3}">
      <dgm:prSet phldrT="[文本]" custT="1"/>
      <dgm:spPr/>
      <dgm:t>
        <a:bodyPr/>
        <a:lstStyle/>
        <a:p>
          <a:r>
            <a:rPr lang="zh-CN" altLang="en-US" sz="1800" b="0" dirty="0"/>
            <a:t>文字重复</a:t>
          </a:r>
        </a:p>
      </dgm:t>
    </dgm:pt>
    <dgm:pt modelId="{9FF7CE31-5D39-4EC1-A923-8E47094A0757}" type="parTrans" cxnId="{1227A71B-AD68-4237-8319-DC891C239CB8}">
      <dgm:prSet/>
      <dgm:spPr/>
      <dgm:t>
        <a:bodyPr/>
        <a:lstStyle/>
        <a:p>
          <a:endParaRPr lang="zh-CN" altLang="en-US" b="0"/>
        </a:p>
      </dgm:t>
    </dgm:pt>
    <dgm:pt modelId="{11752336-36AF-4254-B768-31C10E5E402E}" type="sibTrans" cxnId="{1227A71B-AD68-4237-8319-DC891C239CB8}">
      <dgm:prSet/>
      <dgm:spPr/>
      <dgm:t>
        <a:bodyPr/>
        <a:lstStyle/>
        <a:p>
          <a:endParaRPr lang="zh-CN" altLang="en-US" b="0"/>
        </a:p>
      </dgm:t>
    </dgm:pt>
    <dgm:pt modelId="{A59C211B-A4F8-4491-A6E9-668C991B039C}">
      <dgm:prSet phldrT="[文本]" custT="1"/>
      <dgm:spPr/>
      <dgm:t>
        <a:bodyPr/>
        <a:lstStyle/>
        <a:p>
          <a:r>
            <a:rPr lang="zh-CN" altLang="en-US" sz="1800" b="0" dirty="0"/>
            <a:t>约翰福音（</a:t>
          </a:r>
          <a:r>
            <a:rPr lang="en-US" sz="1800" b="0" dirty="0"/>
            <a:t>6:47-59</a:t>
          </a:r>
          <a:r>
            <a:rPr lang="zh-CN" altLang="en-US" sz="1800" b="0" dirty="0"/>
            <a:t>）</a:t>
          </a:r>
        </a:p>
      </dgm:t>
    </dgm:pt>
    <dgm:pt modelId="{54B8FEEE-1BF4-4034-85B4-8B911DFADDB9}" type="parTrans" cxnId="{BCBFDC32-A459-4FFB-A00C-5BA77C15C404}">
      <dgm:prSet/>
      <dgm:spPr/>
      <dgm:t>
        <a:bodyPr/>
        <a:lstStyle/>
        <a:p>
          <a:endParaRPr lang="zh-CN" altLang="en-US" b="0"/>
        </a:p>
      </dgm:t>
    </dgm:pt>
    <dgm:pt modelId="{C3B26368-68EB-4C64-AE19-153CABF88AD5}" type="sibTrans" cxnId="{BCBFDC32-A459-4FFB-A00C-5BA77C15C404}">
      <dgm:prSet/>
      <dgm:spPr/>
      <dgm:t>
        <a:bodyPr/>
        <a:lstStyle/>
        <a:p>
          <a:endParaRPr lang="zh-CN" altLang="en-US" b="0"/>
        </a:p>
      </dgm:t>
    </dgm:pt>
    <dgm:pt modelId="{D11F928D-5BF7-439D-BC9C-028634F8B64D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例二</a:t>
          </a:r>
        </a:p>
      </dgm:t>
    </dgm:pt>
    <dgm:pt modelId="{6D8FB477-F567-43B7-8061-6A052DF60CF2}" type="parTrans" cxnId="{2E36ABC6-8611-4BFF-8650-B9ACF9FA8D09}">
      <dgm:prSet/>
      <dgm:spPr/>
      <dgm:t>
        <a:bodyPr/>
        <a:lstStyle/>
        <a:p>
          <a:endParaRPr lang="zh-CN" altLang="en-US" b="0"/>
        </a:p>
      </dgm:t>
    </dgm:pt>
    <dgm:pt modelId="{CB9FB363-0365-4C26-85DF-E2609FA6CDC2}" type="sibTrans" cxnId="{2E36ABC6-8611-4BFF-8650-B9ACF9FA8D09}">
      <dgm:prSet/>
      <dgm:spPr/>
      <dgm:t>
        <a:bodyPr/>
        <a:lstStyle/>
        <a:p>
          <a:endParaRPr lang="zh-CN" altLang="en-US" b="0"/>
        </a:p>
      </dgm:t>
    </dgm:pt>
    <dgm:pt modelId="{96F7D52A-DC05-46BE-980D-35EB463D2209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文字重复</a:t>
          </a:r>
        </a:p>
      </dgm:t>
    </dgm:pt>
    <dgm:pt modelId="{6E4CDDE6-D54F-4FCB-A3D9-FCBEC62AD233}" type="parTrans" cxnId="{7646773A-408D-45D1-9733-2D876D266A59}">
      <dgm:prSet/>
      <dgm:spPr/>
      <dgm:t>
        <a:bodyPr/>
        <a:lstStyle/>
        <a:p>
          <a:endParaRPr lang="zh-CN" altLang="en-US" b="0"/>
        </a:p>
      </dgm:t>
    </dgm:pt>
    <dgm:pt modelId="{F563004D-F0F2-4B0E-BCBC-111084E7C3E4}" type="sibTrans" cxnId="{7646773A-408D-45D1-9733-2D876D266A59}">
      <dgm:prSet/>
      <dgm:spPr/>
      <dgm:t>
        <a:bodyPr/>
        <a:lstStyle/>
        <a:p>
          <a:endParaRPr lang="zh-CN" altLang="en-US" b="0"/>
        </a:p>
      </dgm:t>
    </dgm:pt>
    <dgm:pt modelId="{6BAAEFC6-B9CC-4C29-84AE-3A60907B3EF3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但以理书（</a:t>
          </a:r>
          <a:r>
            <a:rPr kumimoji="0" lang="en-US" altLang="zh-CN" sz="1800" b="0" dirty="0">
              <a:solidFill>
                <a:schemeClr val="bg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rPr>
            <a:t>3:1-7</a:t>
          </a:r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）</a:t>
          </a:r>
        </a:p>
      </dgm:t>
    </dgm:pt>
    <dgm:pt modelId="{6020A1E7-524F-4525-860D-EAFF1E9C6D90}" type="parTrans" cxnId="{DB2AF030-9298-4E7A-BDF5-4FEA527486E8}">
      <dgm:prSet/>
      <dgm:spPr/>
      <dgm:t>
        <a:bodyPr/>
        <a:lstStyle/>
        <a:p>
          <a:endParaRPr lang="zh-CN" altLang="en-US" b="0"/>
        </a:p>
      </dgm:t>
    </dgm:pt>
    <dgm:pt modelId="{2B9418A3-58C5-4075-AF62-04850211E4FA}" type="sibTrans" cxnId="{DB2AF030-9298-4E7A-BDF5-4FEA527486E8}">
      <dgm:prSet/>
      <dgm:spPr/>
      <dgm:t>
        <a:bodyPr/>
        <a:lstStyle/>
        <a:p>
          <a:endParaRPr lang="zh-CN" altLang="en-US" b="0"/>
        </a:p>
      </dgm:t>
    </dgm:pt>
    <dgm:pt modelId="{C873EE05-78AA-4E87-993E-954C6150811B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例三</a:t>
          </a:r>
        </a:p>
      </dgm:t>
    </dgm:pt>
    <dgm:pt modelId="{9AF62E7A-5B79-498F-B773-7DDE0D97D4A8}" type="parTrans" cxnId="{DDD4076D-72F7-447E-B432-1C730727BC22}">
      <dgm:prSet/>
      <dgm:spPr/>
      <dgm:t>
        <a:bodyPr/>
        <a:lstStyle/>
        <a:p>
          <a:endParaRPr lang="zh-CN" altLang="en-US" b="0"/>
        </a:p>
      </dgm:t>
    </dgm:pt>
    <dgm:pt modelId="{2181C6F2-37FB-4DB7-8808-51EE8B5A0ADA}" type="sibTrans" cxnId="{DDD4076D-72F7-447E-B432-1C730727BC22}">
      <dgm:prSet/>
      <dgm:spPr/>
      <dgm:t>
        <a:bodyPr/>
        <a:lstStyle/>
        <a:p>
          <a:endParaRPr lang="zh-CN" altLang="en-US" b="0"/>
        </a:p>
      </dgm:t>
    </dgm:pt>
    <dgm:pt modelId="{3C19FF66-78E8-46BC-B8FE-0ABA2131D0E6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观念重复</a:t>
          </a:r>
        </a:p>
      </dgm:t>
    </dgm:pt>
    <dgm:pt modelId="{09D802C0-BC10-4BA5-9B1A-2249163A48D6}" type="parTrans" cxnId="{58F9FAAF-2929-457B-82F4-01A742A49CB4}">
      <dgm:prSet/>
      <dgm:spPr/>
      <dgm:t>
        <a:bodyPr/>
        <a:lstStyle/>
        <a:p>
          <a:endParaRPr lang="zh-CN" altLang="en-US" b="0"/>
        </a:p>
      </dgm:t>
    </dgm:pt>
    <dgm:pt modelId="{C5CF2F66-630A-436B-B0C9-8552774B8A2D}" type="sibTrans" cxnId="{58F9FAAF-2929-457B-82F4-01A742A49CB4}">
      <dgm:prSet/>
      <dgm:spPr/>
      <dgm:t>
        <a:bodyPr/>
        <a:lstStyle/>
        <a:p>
          <a:endParaRPr lang="zh-CN" altLang="en-US" b="0"/>
        </a:p>
      </dgm:t>
    </dgm:pt>
    <dgm:pt modelId="{DF32B0F9-EB8B-492A-8603-028404E0C079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提摩太后书（</a:t>
          </a:r>
          <a:r>
            <a:rPr lang="en-US" altLang="zh-CN" sz="1800" b="0" dirty="0">
              <a:solidFill>
                <a:schemeClr val="bg1">
                  <a:lumMod val="50000"/>
                </a:schemeClr>
              </a:solidFill>
            </a:rPr>
            <a:t>2:3-7</a:t>
          </a:r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）</a:t>
          </a:r>
        </a:p>
      </dgm:t>
    </dgm:pt>
    <dgm:pt modelId="{437AAE57-040F-4082-8CF7-E48D517C9981}" type="parTrans" cxnId="{5103614A-1C9B-488B-8346-E134B4B5C14F}">
      <dgm:prSet/>
      <dgm:spPr/>
      <dgm:t>
        <a:bodyPr/>
        <a:lstStyle/>
        <a:p>
          <a:endParaRPr lang="zh-CN" altLang="en-US" b="0"/>
        </a:p>
      </dgm:t>
    </dgm:pt>
    <dgm:pt modelId="{81FC6726-CC7A-4959-BE09-237ADE0524FA}" type="sibTrans" cxnId="{5103614A-1C9B-488B-8346-E134B4B5C14F}">
      <dgm:prSet/>
      <dgm:spPr/>
      <dgm:t>
        <a:bodyPr/>
        <a:lstStyle/>
        <a:p>
          <a:endParaRPr lang="zh-CN" altLang="en-US" b="0"/>
        </a:p>
      </dgm:t>
    </dgm:pt>
    <dgm:pt modelId="{E18FB754-8BC0-4618-BB7A-46FF3A8090DE}">
      <dgm:prSet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例四</a:t>
          </a:r>
        </a:p>
      </dgm:t>
    </dgm:pt>
    <dgm:pt modelId="{82BA7630-6903-4761-86C6-E0C01FA0A513}" type="parTrans" cxnId="{AA25AE1A-5ED3-416D-899D-4305C2AFFC44}">
      <dgm:prSet/>
      <dgm:spPr/>
      <dgm:t>
        <a:bodyPr/>
        <a:lstStyle/>
        <a:p>
          <a:endParaRPr lang="zh-CN" altLang="en-US" b="0"/>
        </a:p>
      </dgm:t>
    </dgm:pt>
    <dgm:pt modelId="{4148D2B0-552A-4C93-B21D-ADE5FC2567D2}" type="sibTrans" cxnId="{AA25AE1A-5ED3-416D-899D-4305C2AFFC44}">
      <dgm:prSet/>
      <dgm:spPr/>
      <dgm:t>
        <a:bodyPr/>
        <a:lstStyle/>
        <a:p>
          <a:endParaRPr lang="zh-CN" altLang="en-US" b="0"/>
        </a:p>
      </dgm:t>
    </dgm:pt>
    <dgm:pt modelId="{C489D5A7-4C97-4B16-BBE1-37176B394A70}">
      <dgm:prSet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情感重复</a:t>
          </a:r>
        </a:p>
      </dgm:t>
    </dgm:pt>
    <dgm:pt modelId="{065F1E0B-7326-43D4-BEE8-AE1F560E61A4}" type="parTrans" cxnId="{1B458D03-7DD2-49D7-BFD3-BDF6548CCABB}">
      <dgm:prSet/>
      <dgm:spPr/>
      <dgm:t>
        <a:bodyPr/>
        <a:lstStyle/>
        <a:p>
          <a:endParaRPr lang="zh-CN" altLang="en-US" b="0"/>
        </a:p>
      </dgm:t>
    </dgm:pt>
    <dgm:pt modelId="{0F5C6FDD-8352-4C92-9434-92EE06BB02B6}" type="sibTrans" cxnId="{1B458D03-7DD2-49D7-BFD3-BDF6548CCABB}">
      <dgm:prSet/>
      <dgm:spPr/>
      <dgm:t>
        <a:bodyPr/>
        <a:lstStyle/>
        <a:p>
          <a:endParaRPr lang="zh-CN" altLang="en-US" b="0"/>
        </a:p>
      </dgm:t>
    </dgm:pt>
    <dgm:pt modelId="{A5CCBDC1-DD71-423D-BB9C-B6DF0A2E86B3}">
      <dgm:prSet custT="1"/>
      <dgm:spPr/>
      <dgm:t>
        <a:bodyPr/>
        <a:lstStyle/>
        <a:p>
          <a:endParaRPr lang="zh-CN" altLang="en-US" sz="1800" b="0">
            <a:solidFill>
              <a:schemeClr val="bg1">
                <a:lumMod val="50000"/>
              </a:schemeClr>
            </a:solidFill>
          </a:endParaRPr>
        </a:p>
      </dgm:t>
    </dgm:pt>
    <dgm:pt modelId="{668E7CA6-515C-4F06-B27D-7EEBC835D057}" type="parTrans" cxnId="{91F2BBF8-7089-4059-A0D9-36E6205F2520}">
      <dgm:prSet/>
      <dgm:spPr/>
      <dgm:t>
        <a:bodyPr/>
        <a:lstStyle/>
        <a:p>
          <a:endParaRPr lang="zh-CN" altLang="en-US" b="0"/>
        </a:p>
      </dgm:t>
    </dgm:pt>
    <dgm:pt modelId="{CDFA2456-EDD1-48F7-B06A-F65469C12D77}" type="sibTrans" cxnId="{91F2BBF8-7089-4059-A0D9-36E6205F2520}">
      <dgm:prSet/>
      <dgm:spPr/>
      <dgm:t>
        <a:bodyPr/>
        <a:lstStyle/>
        <a:p>
          <a:endParaRPr lang="zh-CN" altLang="en-US" b="0"/>
        </a:p>
      </dgm:t>
    </dgm:pt>
    <dgm:pt modelId="{14813788-4020-4CAF-9454-994573BB0B7E}">
      <dgm:prSet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启示录（</a:t>
          </a:r>
          <a:r>
            <a:rPr kumimoji="0" lang="en-US" altLang="zh-CN" sz="1800" b="0" dirty="0">
              <a:solidFill>
                <a:schemeClr val="bg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rPr>
            <a:t>18:1-11</a:t>
          </a:r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）</a:t>
          </a:r>
        </a:p>
      </dgm:t>
    </dgm:pt>
    <dgm:pt modelId="{FFED3F6B-E131-4F98-8C3B-434E6313FCBC}" type="parTrans" cxnId="{396DC4B1-594D-4645-AA4A-F97CA5B7E5A2}">
      <dgm:prSet/>
      <dgm:spPr/>
      <dgm:t>
        <a:bodyPr/>
        <a:lstStyle/>
        <a:p>
          <a:endParaRPr lang="zh-CN" altLang="en-US" b="0"/>
        </a:p>
      </dgm:t>
    </dgm:pt>
    <dgm:pt modelId="{33A6330E-4B37-4F1D-8560-0DEF1AFBDF59}" type="sibTrans" cxnId="{396DC4B1-594D-4645-AA4A-F97CA5B7E5A2}">
      <dgm:prSet/>
      <dgm:spPr/>
      <dgm:t>
        <a:bodyPr/>
        <a:lstStyle/>
        <a:p>
          <a:endParaRPr lang="zh-CN" altLang="en-US" b="0"/>
        </a:p>
      </dgm:t>
    </dgm:pt>
    <dgm:pt modelId="{0E9637FC-F34F-4FA4-B982-69C17D8E8F24}">
      <dgm:prSet custT="1"/>
      <dgm:spPr/>
      <dgm:t>
        <a:bodyPr/>
        <a:lstStyle/>
        <a:p>
          <a:endParaRPr lang="zh-CN" altLang="en-US" sz="1800" b="0" dirty="0">
            <a:solidFill>
              <a:schemeClr val="bg1">
                <a:lumMod val="50000"/>
              </a:schemeClr>
            </a:solidFill>
          </a:endParaRPr>
        </a:p>
      </dgm:t>
    </dgm:pt>
    <dgm:pt modelId="{25FD32F4-1C32-4BFD-A161-AC673C696E6D}" type="parTrans" cxnId="{6F5CCF65-2031-46B6-BFFA-53E6A81D775A}">
      <dgm:prSet/>
      <dgm:spPr/>
      <dgm:t>
        <a:bodyPr/>
        <a:lstStyle/>
        <a:p>
          <a:endParaRPr lang="zh-CN" altLang="en-US" b="0"/>
        </a:p>
      </dgm:t>
    </dgm:pt>
    <dgm:pt modelId="{C44E7A09-E9D8-4CA8-B1EC-7B93371D260A}" type="sibTrans" cxnId="{6F5CCF65-2031-46B6-BFFA-53E6A81D775A}">
      <dgm:prSet/>
      <dgm:spPr/>
      <dgm:t>
        <a:bodyPr/>
        <a:lstStyle/>
        <a:p>
          <a:endParaRPr lang="zh-CN" altLang="en-US" b="0"/>
        </a:p>
      </dgm:t>
    </dgm:pt>
    <dgm:pt modelId="{3F54E566-A533-4E05-AC4E-50766420EF03}" type="pres">
      <dgm:prSet presAssocID="{058EBCE3-FA1F-4929-8B4A-AFA00BB64144}" presName="Name0" presStyleCnt="0">
        <dgm:presLayoutVars>
          <dgm:dir/>
          <dgm:animLvl val="lvl"/>
          <dgm:resizeHandles val="exact"/>
        </dgm:presLayoutVars>
      </dgm:prSet>
      <dgm:spPr/>
    </dgm:pt>
    <dgm:pt modelId="{CC290370-B1CE-47CD-B915-645F04A4C428}" type="pres">
      <dgm:prSet presAssocID="{57E1BB8B-8046-4A9A-93DA-B5280A0D667D}" presName="linNode" presStyleCnt="0"/>
      <dgm:spPr/>
    </dgm:pt>
    <dgm:pt modelId="{10C518EC-D361-4162-B3C5-68A4708D6804}" type="pres">
      <dgm:prSet presAssocID="{57E1BB8B-8046-4A9A-93DA-B5280A0D667D}" presName="parentText" presStyleLbl="node1" presStyleIdx="0" presStyleCnt="4" custLinFactNeighborY="-1341">
        <dgm:presLayoutVars>
          <dgm:chMax val="1"/>
          <dgm:bulletEnabled val="1"/>
        </dgm:presLayoutVars>
      </dgm:prSet>
      <dgm:spPr/>
    </dgm:pt>
    <dgm:pt modelId="{AD1B9734-484E-464C-BC69-979642422BC3}" type="pres">
      <dgm:prSet presAssocID="{57E1BB8B-8046-4A9A-93DA-B5280A0D667D}" presName="descendantText" presStyleLbl="alignAccFollowNode1" presStyleIdx="0" presStyleCnt="4">
        <dgm:presLayoutVars>
          <dgm:bulletEnabled val="1"/>
        </dgm:presLayoutVars>
      </dgm:prSet>
      <dgm:spPr/>
    </dgm:pt>
    <dgm:pt modelId="{4D22A5B4-CABC-4949-80AC-BAF17C9611A5}" type="pres">
      <dgm:prSet presAssocID="{8D9CB57C-B8A7-4A87-8C88-4AF019CB4657}" presName="sp" presStyleCnt="0"/>
      <dgm:spPr/>
    </dgm:pt>
    <dgm:pt modelId="{86828927-1ABF-4B31-907D-5E7DE1844815}" type="pres">
      <dgm:prSet presAssocID="{D11F928D-5BF7-439D-BC9C-028634F8B64D}" presName="linNode" presStyleCnt="0"/>
      <dgm:spPr/>
    </dgm:pt>
    <dgm:pt modelId="{9493F970-7E4E-4D20-8AA7-C6F7214814B3}" type="pres">
      <dgm:prSet presAssocID="{D11F928D-5BF7-439D-BC9C-028634F8B64D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3B4CD0BD-D8A2-4201-8214-49510F0F19DC}" type="pres">
      <dgm:prSet presAssocID="{D11F928D-5BF7-439D-BC9C-028634F8B64D}" presName="descendantText" presStyleLbl="alignAccFollowNode1" presStyleIdx="1" presStyleCnt="4">
        <dgm:presLayoutVars>
          <dgm:bulletEnabled val="1"/>
        </dgm:presLayoutVars>
      </dgm:prSet>
      <dgm:spPr/>
    </dgm:pt>
    <dgm:pt modelId="{BC4741C3-B87D-457C-B0BB-89B08EDA0017}" type="pres">
      <dgm:prSet presAssocID="{CB9FB363-0365-4C26-85DF-E2609FA6CDC2}" presName="sp" presStyleCnt="0"/>
      <dgm:spPr/>
    </dgm:pt>
    <dgm:pt modelId="{8A402E9C-094E-4E49-B3E4-E62356CEB1C0}" type="pres">
      <dgm:prSet presAssocID="{C873EE05-78AA-4E87-993E-954C6150811B}" presName="linNode" presStyleCnt="0"/>
      <dgm:spPr/>
    </dgm:pt>
    <dgm:pt modelId="{3D39DC0B-C091-451E-B02C-BF3ABD3EE605}" type="pres">
      <dgm:prSet presAssocID="{C873EE05-78AA-4E87-993E-954C6150811B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011FA25D-38DA-448D-ADFB-1A68CA01C87D}" type="pres">
      <dgm:prSet presAssocID="{C873EE05-78AA-4E87-993E-954C6150811B}" presName="descendantText" presStyleLbl="alignAccFollowNode1" presStyleIdx="2" presStyleCnt="4">
        <dgm:presLayoutVars>
          <dgm:bulletEnabled val="1"/>
        </dgm:presLayoutVars>
      </dgm:prSet>
      <dgm:spPr/>
    </dgm:pt>
    <dgm:pt modelId="{9E244FD0-FCC2-42F9-BA31-18AAFE69A80F}" type="pres">
      <dgm:prSet presAssocID="{2181C6F2-37FB-4DB7-8808-51EE8B5A0ADA}" presName="sp" presStyleCnt="0"/>
      <dgm:spPr/>
    </dgm:pt>
    <dgm:pt modelId="{F84A628E-B291-4BCD-BF3F-4B07D8A56759}" type="pres">
      <dgm:prSet presAssocID="{E18FB754-8BC0-4618-BB7A-46FF3A8090DE}" presName="linNode" presStyleCnt="0"/>
      <dgm:spPr/>
    </dgm:pt>
    <dgm:pt modelId="{45811A9D-6CA1-49FC-8A87-8D2ECF2ECFC6}" type="pres">
      <dgm:prSet presAssocID="{E18FB754-8BC0-4618-BB7A-46FF3A8090DE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22AC9644-8E7F-498C-8B3E-5103A9B17D31}" type="pres">
      <dgm:prSet presAssocID="{E18FB754-8BC0-4618-BB7A-46FF3A8090DE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1B458D03-7DD2-49D7-BFD3-BDF6548CCABB}" srcId="{E18FB754-8BC0-4618-BB7A-46FF3A8090DE}" destId="{C489D5A7-4C97-4B16-BBE1-37176B394A70}" srcOrd="1" destOrd="0" parTransId="{065F1E0B-7326-43D4-BEE8-AE1F560E61A4}" sibTransId="{0F5C6FDD-8352-4C92-9434-92EE06BB02B6}"/>
    <dgm:cxn modelId="{AA25AE1A-5ED3-416D-899D-4305C2AFFC44}" srcId="{058EBCE3-FA1F-4929-8B4A-AFA00BB64144}" destId="{E18FB754-8BC0-4618-BB7A-46FF3A8090DE}" srcOrd="3" destOrd="0" parTransId="{82BA7630-6903-4761-86C6-E0C01FA0A513}" sibTransId="{4148D2B0-552A-4C93-B21D-ADE5FC2567D2}"/>
    <dgm:cxn modelId="{1227A71B-AD68-4237-8319-DC891C239CB8}" srcId="{57E1BB8B-8046-4A9A-93DA-B5280A0D667D}" destId="{28D207AC-1CE5-450C-86CE-635C0CC2BCB3}" srcOrd="0" destOrd="0" parTransId="{9FF7CE31-5D39-4EC1-A923-8E47094A0757}" sibTransId="{11752336-36AF-4254-B768-31C10E5E402E}"/>
    <dgm:cxn modelId="{425B3C20-7579-485B-AC10-0B7C954F7F7D}" type="presOf" srcId="{0E9637FC-F34F-4FA4-B982-69C17D8E8F24}" destId="{22AC9644-8E7F-498C-8B3E-5103A9B17D31}" srcOrd="0" destOrd="0" presId="urn:microsoft.com/office/officeart/2005/8/layout/vList5"/>
    <dgm:cxn modelId="{BFED9E22-59AF-44C7-AE1B-41710D719FC5}" type="presOf" srcId="{14813788-4020-4CAF-9454-994573BB0B7E}" destId="{22AC9644-8E7F-498C-8B3E-5103A9B17D31}" srcOrd="0" destOrd="2" presId="urn:microsoft.com/office/officeart/2005/8/layout/vList5"/>
    <dgm:cxn modelId="{116D1829-A3FD-4D7A-9C64-B2D467BC7242}" type="presOf" srcId="{28D207AC-1CE5-450C-86CE-635C0CC2BCB3}" destId="{AD1B9734-484E-464C-BC69-979642422BC3}" srcOrd="0" destOrd="0" presId="urn:microsoft.com/office/officeart/2005/8/layout/vList5"/>
    <dgm:cxn modelId="{DB2AF030-9298-4E7A-BDF5-4FEA527486E8}" srcId="{D11F928D-5BF7-439D-BC9C-028634F8B64D}" destId="{6BAAEFC6-B9CC-4C29-84AE-3A60907B3EF3}" srcOrd="1" destOrd="0" parTransId="{6020A1E7-524F-4525-860D-EAFF1E9C6D90}" sibTransId="{2B9418A3-58C5-4075-AF62-04850211E4FA}"/>
    <dgm:cxn modelId="{BCBFDC32-A459-4FFB-A00C-5BA77C15C404}" srcId="{57E1BB8B-8046-4A9A-93DA-B5280A0D667D}" destId="{A59C211B-A4F8-4491-A6E9-668C991B039C}" srcOrd="1" destOrd="0" parTransId="{54B8FEEE-1BF4-4034-85B4-8B911DFADDB9}" sibTransId="{C3B26368-68EB-4C64-AE19-153CABF88AD5}"/>
    <dgm:cxn modelId="{B84BD335-84E0-4256-BF27-C2BC772C944D}" type="presOf" srcId="{96F7D52A-DC05-46BE-980D-35EB463D2209}" destId="{3B4CD0BD-D8A2-4201-8214-49510F0F19DC}" srcOrd="0" destOrd="0" presId="urn:microsoft.com/office/officeart/2005/8/layout/vList5"/>
    <dgm:cxn modelId="{7646773A-408D-45D1-9733-2D876D266A59}" srcId="{D11F928D-5BF7-439D-BC9C-028634F8B64D}" destId="{96F7D52A-DC05-46BE-980D-35EB463D2209}" srcOrd="0" destOrd="0" parTransId="{6E4CDDE6-D54F-4FCB-A3D9-FCBEC62AD233}" sibTransId="{F563004D-F0F2-4B0E-BCBC-111084E7C3E4}"/>
    <dgm:cxn modelId="{6F5CCF65-2031-46B6-BFFA-53E6A81D775A}" srcId="{E18FB754-8BC0-4618-BB7A-46FF3A8090DE}" destId="{0E9637FC-F34F-4FA4-B982-69C17D8E8F24}" srcOrd="0" destOrd="0" parTransId="{25FD32F4-1C32-4BFD-A161-AC673C696E6D}" sibTransId="{C44E7A09-E9D8-4CA8-B1EC-7B93371D260A}"/>
    <dgm:cxn modelId="{E365206A-7D04-4824-8484-8CAD190DA5D4}" type="presOf" srcId="{D11F928D-5BF7-439D-BC9C-028634F8B64D}" destId="{9493F970-7E4E-4D20-8AA7-C6F7214814B3}" srcOrd="0" destOrd="0" presId="urn:microsoft.com/office/officeart/2005/8/layout/vList5"/>
    <dgm:cxn modelId="{5103614A-1C9B-488B-8346-E134B4B5C14F}" srcId="{C873EE05-78AA-4E87-993E-954C6150811B}" destId="{DF32B0F9-EB8B-492A-8603-028404E0C079}" srcOrd="1" destOrd="0" parTransId="{437AAE57-040F-4082-8CF7-E48D517C9981}" sibTransId="{81FC6726-CC7A-4959-BE09-237ADE0524FA}"/>
    <dgm:cxn modelId="{AB9F6C6C-D814-4722-92E6-B5E677C19D63}" srcId="{058EBCE3-FA1F-4929-8B4A-AFA00BB64144}" destId="{57E1BB8B-8046-4A9A-93DA-B5280A0D667D}" srcOrd="0" destOrd="0" parTransId="{FDE75B9E-79BF-4288-9CAE-170A76C36027}" sibTransId="{8D9CB57C-B8A7-4A87-8C88-4AF019CB4657}"/>
    <dgm:cxn modelId="{DDD4076D-72F7-447E-B432-1C730727BC22}" srcId="{058EBCE3-FA1F-4929-8B4A-AFA00BB64144}" destId="{C873EE05-78AA-4E87-993E-954C6150811B}" srcOrd="2" destOrd="0" parTransId="{9AF62E7A-5B79-498F-B773-7DDE0D97D4A8}" sibTransId="{2181C6F2-37FB-4DB7-8808-51EE8B5A0ADA}"/>
    <dgm:cxn modelId="{B9F0406F-9C91-4272-B961-BB00B1187556}" type="presOf" srcId="{058EBCE3-FA1F-4929-8B4A-AFA00BB64144}" destId="{3F54E566-A533-4E05-AC4E-50766420EF03}" srcOrd="0" destOrd="0" presId="urn:microsoft.com/office/officeart/2005/8/layout/vList5"/>
    <dgm:cxn modelId="{F130D682-EB29-4ACA-9C7F-A9D4A507CFA2}" type="presOf" srcId="{A59C211B-A4F8-4491-A6E9-668C991B039C}" destId="{AD1B9734-484E-464C-BC69-979642422BC3}" srcOrd="0" destOrd="1" presId="urn:microsoft.com/office/officeart/2005/8/layout/vList5"/>
    <dgm:cxn modelId="{52721896-3908-4842-B5C3-F465BE385407}" type="presOf" srcId="{E18FB754-8BC0-4618-BB7A-46FF3A8090DE}" destId="{45811A9D-6CA1-49FC-8A87-8D2ECF2ECFC6}" srcOrd="0" destOrd="0" presId="urn:microsoft.com/office/officeart/2005/8/layout/vList5"/>
    <dgm:cxn modelId="{00F933A5-676E-4BFB-A05A-AD8E94D7A2A6}" type="presOf" srcId="{57E1BB8B-8046-4A9A-93DA-B5280A0D667D}" destId="{10C518EC-D361-4162-B3C5-68A4708D6804}" srcOrd="0" destOrd="0" presId="urn:microsoft.com/office/officeart/2005/8/layout/vList5"/>
    <dgm:cxn modelId="{DAB7ADA8-EA38-4E8E-B421-B3B5F7962E26}" type="presOf" srcId="{3C19FF66-78E8-46BC-B8FE-0ABA2131D0E6}" destId="{011FA25D-38DA-448D-ADFB-1A68CA01C87D}" srcOrd="0" destOrd="0" presId="urn:microsoft.com/office/officeart/2005/8/layout/vList5"/>
    <dgm:cxn modelId="{58F9FAAF-2929-457B-82F4-01A742A49CB4}" srcId="{C873EE05-78AA-4E87-993E-954C6150811B}" destId="{3C19FF66-78E8-46BC-B8FE-0ABA2131D0E6}" srcOrd="0" destOrd="0" parTransId="{09D802C0-BC10-4BA5-9B1A-2249163A48D6}" sibTransId="{C5CF2F66-630A-436B-B0C9-8552774B8A2D}"/>
    <dgm:cxn modelId="{396DC4B1-594D-4645-AA4A-F97CA5B7E5A2}" srcId="{E18FB754-8BC0-4618-BB7A-46FF3A8090DE}" destId="{14813788-4020-4CAF-9454-994573BB0B7E}" srcOrd="2" destOrd="0" parTransId="{FFED3F6B-E131-4F98-8C3B-434E6313FCBC}" sibTransId="{33A6330E-4B37-4F1D-8560-0DEF1AFBDF59}"/>
    <dgm:cxn modelId="{2E36ABC6-8611-4BFF-8650-B9ACF9FA8D09}" srcId="{058EBCE3-FA1F-4929-8B4A-AFA00BB64144}" destId="{D11F928D-5BF7-439D-BC9C-028634F8B64D}" srcOrd="1" destOrd="0" parTransId="{6D8FB477-F567-43B7-8061-6A052DF60CF2}" sibTransId="{CB9FB363-0365-4C26-85DF-E2609FA6CDC2}"/>
    <dgm:cxn modelId="{F3C1C2D1-1834-464B-BE7F-FC39B32D794B}" type="presOf" srcId="{C873EE05-78AA-4E87-993E-954C6150811B}" destId="{3D39DC0B-C091-451E-B02C-BF3ABD3EE605}" srcOrd="0" destOrd="0" presId="urn:microsoft.com/office/officeart/2005/8/layout/vList5"/>
    <dgm:cxn modelId="{7DB490D6-7003-48E4-A479-1CD8BAC03FDE}" type="presOf" srcId="{6BAAEFC6-B9CC-4C29-84AE-3A60907B3EF3}" destId="{3B4CD0BD-D8A2-4201-8214-49510F0F19DC}" srcOrd="0" destOrd="1" presId="urn:microsoft.com/office/officeart/2005/8/layout/vList5"/>
    <dgm:cxn modelId="{8A97C2D7-0A3E-478E-956F-096BD728B834}" type="presOf" srcId="{A5CCBDC1-DD71-423D-BB9C-B6DF0A2E86B3}" destId="{22AC9644-8E7F-498C-8B3E-5103A9B17D31}" srcOrd="0" destOrd="3" presId="urn:microsoft.com/office/officeart/2005/8/layout/vList5"/>
    <dgm:cxn modelId="{BCBE28E6-5C2C-4E89-89E6-FC901D108939}" type="presOf" srcId="{DF32B0F9-EB8B-492A-8603-028404E0C079}" destId="{011FA25D-38DA-448D-ADFB-1A68CA01C87D}" srcOrd="0" destOrd="1" presId="urn:microsoft.com/office/officeart/2005/8/layout/vList5"/>
    <dgm:cxn modelId="{738A6FF8-6744-482D-A418-D505F422AB5E}" type="presOf" srcId="{C489D5A7-4C97-4B16-BBE1-37176B394A70}" destId="{22AC9644-8E7F-498C-8B3E-5103A9B17D31}" srcOrd="0" destOrd="1" presId="urn:microsoft.com/office/officeart/2005/8/layout/vList5"/>
    <dgm:cxn modelId="{91F2BBF8-7089-4059-A0D9-36E6205F2520}" srcId="{E18FB754-8BC0-4618-BB7A-46FF3A8090DE}" destId="{A5CCBDC1-DD71-423D-BB9C-B6DF0A2E86B3}" srcOrd="3" destOrd="0" parTransId="{668E7CA6-515C-4F06-B27D-7EEBC835D057}" sibTransId="{CDFA2456-EDD1-48F7-B06A-F65469C12D77}"/>
    <dgm:cxn modelId="{59B787E2-56B3-4934-999F-8FC6994CFFA6}" type="presParOf" srcId="{3F54E566-A533-4E05-AC4E-50766420EF03}" destId="{CC290370-B1CE-47CD-B915-645F04A4C428}" srcOrd="0" destOrd="0" presId="urn:microsoft.com/office/officeart/2005/8/layout/vList5"/>
    <dgm:cxn modelId="{66734D73-0034-4723-858C-CED869257A0C}" type="presParOf" srcId="{CC290370-B1CE-47CD-B915-645F04A4C428}" destId="{10C518EC-D361-4162-B3C5-68A4708D6804}" srcOrd="0" destOrd="0" presId="urn:microsoft.com/office/officeart/2005/8/layout/vList5"/>
    <dgm:cxn modelId="{ED25D16D-E2FF-4888-B2A1-371E11814FA4}" type="presParOf" srcId="{CC290370-B1CE-47CD-B915-645F04A4C428}" destId="{AD1B9734-484E-464C-BC69-979642422BC3}" srcOrd="1" destOrd="0" presId="urn:microsoft.com/office/officeart/2005/8/layout/vList5"/>
    <dgm:cxn modelId="{7F11460D-22FE-42CF-BDFD-FC7E0334B47B}" type="presParOf" srcId="{3F54E566-A533-4E05-AC4E-50766420EF03}" destId="{4D22A5B4-CABC-4949-80AC-BAF17C9611A5}" srcOrd="1" destOrd="0" presId="urn:microsoft.com/office/officeart/2005/8/layout/vList5"/>
    <dgm:cxn modelId="{921D076B-C8BF-4E83-9CE1-E0D39B2D7978}" type="presParOf" srcId="{3F54E566-A533-4E05-AC4E-50766420EF03}" destId="{86828927-1ABF-4B31-907D-5E7DE1844815}" srcOrd="2" destOrd="0" presId="urn:microsoft.com/office/officeart/2005/8/layout/vList5"/>
    <dgm:cxn modelId="{03AAB07F-5B57-4DCD-9E54-385290E6590F}" type="presParOf" srcId="{86828927-1ABF-4B31-907D-5E7DE1844815}" destId="{9493F970-7E4E-4D20-8AA7-C6F7214814B3}" srcOrd="0" destOrd="0" presId="urn:microsoft.com/office/officeart/2005/8/layout/vList5"/>
    <dgm:cxn modelId="{0998940C-6955-48C2-82A6-B9FD7E88B3BA}" type="presParOf" srcId="{86828927-1ABF-4B31-907D-5E7DE1844815}" destId="{3B4CD0BD-D8A2-4201-8214-49510F0F19DC}" srcOrd="1" destOrd="0" presId="urn:microsoft.com/office/officeart/2005/8/layout/vList5"/>
    <dgm:cxn modelId="{9E420352-3B24-4D5F-AE1B-F3F182C2D364}" type="presParOf" srcId="{3F54E566-A533-4E05-AC4E-50766420EF03}" destId="{BC4741C3-B87D-457C-B0BB-89B08EDA0017}" srcOrd="3" destOrd="0" presId="urn:microsoft.com/office/officeart/2005/8/layout/vList5"/>
    <dgm:cxn modelId="{81584099-4149-4A31-8470-97C6896AE7A6}" type="presParOf" srcId="{3F54E566-A533-4E05-AC4E-50766420EF03}" destId="{8A402E9C-094E-4E49-B3E4-E62356CEB1C0}" srcOrd="4" destOrd="0" presId="urn:microsoft.com/office/officeart/2005/8/layout/vList5"/>
    <dgm:cxn modelId="{48D58F9D-62BA-47FA-A96E-02B3F3A9990B}" type="presParOf" srcId="{8A402E9C-094E-4E49-B3E4-E62356CEB1C0}" destId="{3D39DC0B-C091-451E-B02C-BF3ABD3EE605}" srcOrd="0" destOrd="0" presId="urn:microsoft.com/office/officeart/2005/8/layout/vList5"/>
    <dgm:cxn modelId="{BBD17ABC-DCCB-4CAB-9892-29CA7561F325}" type="presParOf" srcId="{8A402E9C-094E-4E49-B3E4-E62356CEB1C0}" destId="{011FA25D-38DA-448D-ADFB-1A68CA01C87D}" srcOrd="1" destOrd="0" presId="urn:microsoft.com/office/officeart/2005/8/layout/vList5"/>
    <dgm:cxn modelId="{9DCA2E41-C716-4AB6-9819-174624D4B9AB}" type="presParOf" srcId="{3F54E566-A533-4E05-AC4E-50766420EF03}" destId="{9E244FD0-FCC2-42F9-BA31-18AAFE69A80F}" srcOrd="5" destOrd="0" presId="urn:microsoft.com/office/officeart/2005/8/layout/vList5"/>
    <dgm:cxn modelId="{D6EFE88B-17D9-4BE1-91F6-713B31524753}" type="presParOf" srcId="{3F54E566-A533-4E05-AC4E-50766420EF03}" destId="{F84A628E-B291-4BCD-BF3F-4B07D8A56759}" srcOrd="6" destOrd="0" presId="urn:microsoft.com/office/officeart/2005/8/layout/vList5"/>
    <dgm:cxn modelId="{CCE08B61-A42F-4B41-B2BA-4F60C0D4E10D}" type="presParOf" srcId="{F84A628E-B291-4BCD-BF3F-4B07D8A56759}" destId="{45811A9D-6CA1-49FC-8A87-8D2ECF2ECFC6}" srcOrd="0" destOrd="0" presId="urn:microsoft.com/office/officeart/2005/8/layout/vList5"/>
    <dgm:cxn modelId="{E9E6E01F-92C9-45A4-9156-F26BF367122A}" type="presParOf" srcId="{F84A628E-B291-4BCD-BF3F-4B07D8A56759}" destId="{22AC9644-8E7F-498C-8B3E-5103A9B17D3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2714D8-CF0E-44BD-962B-1C29A6BF3892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EEBB4B65-407B-4FC4-BCFD-A742242F7BA8}">
      <dgm:prSet phldrT="[文本]"/>
      <dgm:spPr/>
      <dgm:t>
        <a:bodyPr/>
        <a:lstStyle/>
        <a:p>
          <a:pPr>
            <a:buNone/>
          </a:pPr>
          <a:r>
            <a:rPr lang="zh-CN" dirty="0"/>
            <a:t>耶稣是从天降下的神子</a:t>
          </a:r>
          <a:endParaRPr lang="zh-CN" altLang="en-US" dirty="0"/>
        </a:p>
      </dgm:t>
    </dgm:pt>
    <dgm:pt modelId="{E2289620-6044-4296-AB18-BDDEF11C6CA6}" type="parTrans" cxnId="{F7F97ACE-A750-469B-A584-93763319EDB7}">
      <dgm:prSet/>
      <dgm:spPr/>
      <dgm:t>
        <a:bodyPr/>
        <a:lstStyle/>
        <a:p>
          <a:endParaRPr lang="zh-CN" altLang="en-US"/>
        </a:p>
      </dgm:t>
    </dgm:pt>
    <dgm:pt modelId="{6F636830-DB17-46D3-9183-AA7452AAB2EC}" type="sibTrans" cxnId="{F7F97ACE-A750-469B-A584-93763319EDB7}">
      <dgm:prSet/>
      <dgm:spPr/>
      <dgm:t>
        <a:bodyPr/>
        <a:lstStyle/>
        <a:p>
          <a:endParaRPr lang="zh-CN" altLang="en-US"/>
        </a:p>
      </dgm:t>
    </dgm:pt>
    <dgm:pt modelId="{FCEE5E79-B8BF-4FA4-9FD8-A79BBB29B703}">
      <dgm:prSet phldrT="[文本]"/>
      <dgm:spPr/>
      <dgm:t>
        <a:bodyPr/>
        <a:lstStyle/>
        <a:p>
          <a:pPr>
            <a:buNone/>
          </a:pPr>
          <a:r>
            <a:rPr lang="zh-CN" dirty="0"/>
            <a:t>借着祂的牺牲赐下生命的粮</a:t>
          </a:r>
          <a:endParaRPr lang="zh-CN" altLang="en-US" dirty="0"/>
        </a:p>
      </dgm:t>
    </dgm:pt>
    <dgm:pt modelId="{15219A18-DB81-4B95-AB65-14DBC9515F2F}" type="parTrans" cxnId="{2EEC73F7-67A1-4E8B-9EE0-84E90218F3FB}">
      <dgm:prSet/>
      <dgm:spPr/>
      <dgm:t>
        <a:bodyPr/>
        <a:lstStyle/>
        <a:p>
          <a:endParaRPr lang="zh-CN" altLang="en-US"/>
        </a:p>
      </dgm:t>
    </dgm:pt>
    <dgm:pt modelId="{6F57B876-9E84-4283-B935-0E3450BB4A67}" type="sibTrans" cxnId="{2EEC73F7-67A1-4E8B-9EE0-84E90218F3FB}">
      <dgm:prSet/>
      <dgm:spPr/>
      <dgm:t>
        <a:bodyPr/>
        <a:lstStyle/>
        <a:p>
          <a:endParaRPr lang="zh-CN" altLang="en-US"/>
        </a:p>
      </dgm:t>
    </dgm:pt>
    <dgm:pt modelId="{297C8655-A307-4E95-9334-9584253AC6CF}">
      <dgm:prSet phldrT="[文本]"/>
      <dgm:spPr/>
      <dgm:t>
        <a:bodyPr/>
        <a:lstStyle/>
        <a:p>
          <a:pPr>
            <a:buNone/>
          </a:pPr>
          <a:r>
            <a:rPr lang="zh-CN" dirty="0"/>
            <a:t>呼召我们通过信心与祂联合</a:t>
          </a:r>
          <a:endParaRPr lang="zh-CN" altLang="en-US" dirty="0"/>
        </a:p>
      </dgm:t>
    </dgm:pt>
    <dgm:pt modelId="{188B99C3-7E23-4999-B004-569CE7CF110E}" type="parTrans" cxnId="{F78BC2F5-A17E-4079-B9F3-65FAB99659A0}">
      <dgm:prSet/>
      <dgm:spPr/>
      <dgm:t>
        <a:bodyPr/>
        <a:lstStyle/>
        <a:p>
          <a:endParaRPr lang="zh-CN" altLang="en-US"/>
        </a:p>
      </dgm:t>
    </dgm:pt>
    <dgm:pt modelId="{DA785360-C457-4993-90F1-BCA3284D370C}" type="sibTrans" cxnId="{F78BC2F5-A17E-4079-B9F3-65FAB99659A0}">
      <dgm:prSet/>
      <dgm:spPr/>
      <dgm:t>
        <a:bodyPr/>
        <a:lstStyle/>
        <a:p>
          <a:endParaRPr lang="zh-CN" altLang="en-US"/>
        </a:p>
      </dgm:t>
    </dgm:pt>
    <dgm:pt modelId="{D01E91EB-0415-49AC-8361-2DF5E97C7754}">
      <dgm:prSet/>
      <dgm:spPr/>
      <dgm:t>
        <a:bodyPr/>
        <a:lstStyle/>
        <a:p>
          <a:pPr>
            <a:buNone/>
          </a:pPr>
          <a:r>
            <a:rPr lang="zh-CN" altLang="en-US" dirty="0"/>
            <a:t>我们</a:t>
          </a:r>
          <a:endParaRPr lang="en-US" altLang="zh-CN" dirty="0"/>
        </a:p>
        <a:p>
          <a:pPr>
            <a:buNone/>
          </a:pPr>
          <a:r>
            <a:rPr lang="zh-CN" dirty="0"/>
            <a:t>得着永生</a:t>
          </a:r>
          <a:endParaRPr lang="zh-CN" altLang="en-US" dirty="0"/>
        </a:p>
      </dgm:t>
    </dgm:pt>
    <dgm:pt modelId="{64F7DE36-45DE-410A-B310-B0A6166718FB}" type="parTrans" cxnId="{7F515C02-1F41-48FF-9FA6-61A641F8B154}">
      <dgm:prSet/>
      <dgm:spPr/>
      <dgm:t>
        <a:bodyPr/>
        <a:lstStyle/>
        <a:p>
          <a:endParaRPr lang="zh-CN" altLang="en-US"/>
        </a:p>
      </dgm:t>
    </dgm:pt>
    <dgm:pt modelId="{16FFE605-1CFB-4BA6-827B-5594CD82299C}" type="sibTrans" cxnId="{7F515C02-1F41-48FF-9FA6-61A641F8B154}">
      <dgm:prSet/>
      <dgm:spPr/>
      <dgm:t>
        <a:bodyPr/>
        <a:lstStyle/>
        <a:p>
          <a:endParaRPr lang="zh-CN" altLang="en-US"/>
        </a:p>
      </dgm:t>
    </dgm:pt>
    <dgm:pt modelId="{22971885-FD50-4F07-A25F-44D182E92666}" type="pres">
      <dgm:prSet presAssocID="{552714D8-CF0E-44BD-962B-1C29A6BF3892}" presName="Name0" presStyleCnt="0">
        <dgm:presLayoutVars>
          <dgm:dir/>
          <dgm:animLvl val="lvl"/>
          <dgm:resizeHandles val="exact"/>
        </dgm:presLayoutVars>
      </dgm:prSet>
      <dgm:spPr/>
    </dgm:pt>
    <dgm:pt modelId="{928865E4-DCB0-4BD2-8841-1E288C9B0803}" type="pres">
      <dgm:prSet presAssocID="{EEBB4B65-407B-4FC4-BCFD-A742242F7BA8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269BDC4-2F66-49D8-A5D6-93B31C7F3C43}" type="pres">
      <dgm:prSet presAssocID="{6F636830-DB17-46D3-9183-AA7452AAB2EC}" presName="parTxOnlySpace" presStyleCnt="0"/>
      <dgm:spPr/>
    </dgm:pt>
    <dgm:pt modelId="{FEFC610A-3F42-4DF8-A29A-5A47FB94F8F4}" type="pres">
      <dgm:prSet presAssocID="{FCEE5E79-B8BF-4FA4-9FD8-A79BBB29B703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08EB826-1524-41FB-A072-AD114736491E}" type="pres">
      <dgm:prSet presAssocID="{6F57B876-9E84-4283-B935-0E3450BB4A67}" presName="parTxOnlySpace" presStyleCnt="0"/>
      <dgm:spPr/>
    </dgm:pt>
    <dgm:pt modelId="{FE8A8A66-2C9B-44AA-870C-E2D39C07E248}" type="pres">
      <dgm:prSet presAssocID="{297C8655-A307-4E95-9334-9584253AC6C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B450A0A-CBFC-400C-AE06-B3472FF2C10C}" type="pres">
      <dgm:prSet presAssocID="{DA785360-C457-4993-90F1-BCA3284D370C}" presName="parTxOnlySpace" presStyleCnt="0"/>
      <dgm:spPr/>
    </dgm:pt>
    <dgm:pt modelId="{F92674B2-5404-44A2-ABC0-CE41D2D93C83}" type="pres">
      <dgm:prSet presAssocID="{D01E91EB-0415-49AC-8361-2DF5E97C7754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F515C02-1F41-48FF-9FA6-61A641F8B154}" srcId="{552714D8-CF0E-44BD-962B-1C29A6BF3892}" destId="{D01E91EB-0415-49AC-8361-2DF5E97C7754}" srcOrd="3" destOrd="0" parTransId="{64F7DE36-45DE-410A-B310-B0A6166718FB}" sibTransId="{16FFE605-1CFB-4BA6-827B-5594CD82299C}"/>
    <dgm:cxn modelId="{ECBD9E7B-D923-44FA-8900-511767EAA705}" type="presOf" srcId="{FCEE5E79-B8BF-4FA4-9FD8-A79BBB29B703}" destId="{FEFC610A-3F42-4DF8-A29A-5A47FB94F8F4}" srcOrd="0" destOrd="0" presId="urn:microsoft.com/office/officeart/2005/8/layout/chevron1"/>
    <dgm:cxn modelId="{C25AE38A-6547-468F-BC6F-83CAC5C9F8DE}" type="presOf" srcId="{552714D8-CF0E-44BD-962B-1C29A6BF3892}" destId="{22971885-FD50-4F07-A25F-44D182E92666}" srcOrd="0" destOrd="0" presId="urn:microsoft.com/office/officeart/2005/8/layout/chevron1"/>
    <dgm:cxn modelId="{785418A6-741F-4DAE-B393-980F90F4C64C}" type="presOf" srcId="{EEBB4B65-407B-4FC4-BCFD-A742242F7BA8}" destId="{928865E4-DCB0-4BD2-8841-1E288C9B0803}" srcOrd="0" destOrd="0" presId="urn:microsoft.com/office/officeart/2005/8/layout/chevron1"/>
    <dgm:cxn modelId="{1112B6BD-C66A-450A-81A1-93AC4C10E593}" type="presOf" srcId="{297C8655-A307-4E95-9334-9584253AC6CF}" destId="{FE8A8A66-2C9B-44AA-870C-E2D39C07E248}" srcOrd="0" destOrd="0" presId="urn:microsoft.com/office/officeart/2005/8/layout/chevron1"/>
    <dgm:cxn modelId="{F7F97ACE-A750-469B-A584-93763319EDB7}" srcId="{552714D8-CF0E-44BD-962B-1C29A6BF3892}" destId="{EEBB4B65-407B-4FC4-BCFD-A742242F7BA8}" srcOrd="0" destOrd="0" parTransId="{E2289620-6044-4296-AB18-BDDEF11C6CA6}" sibTransId="{6F636830-DB17-46D3-9183-AA7452AAB2EC}"/>
    <dgm:cxn modelId="{ABFBE1DF-6997-42E7-B6D3-A5E53E857A9B}" type="presOf" srcId="{D01E91EB-0415-49AC-8361-2DF5E97C7754}" destId="{F92674B2-5404-44A2-ABC0-CE41D2D93C83}" srcOrd="0" destOrd="0" presId="urn:microsoft.com/office/officeart/2005/8/layout/chevron1"/>
    <dgm:cxn modelId="{F78BC2F5-A17E-4079-B9F3-65FAB99659A0}" srcId="{552714D8-CF0E-44BD-962B-1C29A6BF3892}" destId="{297C8655-A307-4E95-9334-9584253AC6CF}" srcOrd="2" destOrd="0" parTransId="{188B99C3-7E23-4999-B004-569CE7CF110E}" sibTransId="{DA785360-C457-4993-90F1-BCA3284D370C}"/>
    <dgm:cxn modelId="{2EEC73F7-67A1-4E8B-9EE0-84E90218F3FB}" srcId="{552714D8-CF0E-44BD-962B-1C29A6BF3892}" destId="{FCEE5E79-B8BF-4FA4-9FD8-A79BBB29B703}" srcOrd="1" destOrd="0" parTransId="{15219A18-DB81-4B95-AB65-14DBC9515F2F}" sibTransId="{6F57B876-9E84-4283-B935-0E3450BB4A67}"/>
    <dgm:cxn modelId="{89AE3719-6F5B-4E83-A8DB-B4FD0F65BB6F}" type="presParOf" srcId="{22971885-FD50-4F07-A25F-44D182E92666}" destId="{928865E4-DCB0-4BD2-8841-1E288C9B0803}" srcOrd="0" destOrd="0" presId="urn:microsoft.com/office/officeart/2005/8/layout/chevron1"/>
    <dgm:cxn modelId="{4D85B3EA-A37C-4FFA-ACD4-164F367BF65A}" type="presParOf" srcId="{22971885-FD50-4F07-A25F-44D182E92666}" destId="{1269BDC4-2F66-49D8-A5D6-93B31C7F3C43}" srcOrd="1" destOrd="0" presId="urn:microsoft.com/office/officeart/2005/8/layout/chevron1"/>
    <dgm:cxn modelId="{08D8AE4F-8C6B-4C36-85D7-D0DF8D052123}" type="presParOf" srcId="{22971885-FD50-4F07-A25F-44D182E92666}" destId="{FEFC610A-3F42-4DF8-A29A-5A47FB94F8F4}" srcOrd="2" destOrd="0" presId="urn:microsoft.com/office/officeart/2005/8/layout/chevron1"/>
    <dgm:cxn modelId="{9E7048B0-4BC3-4A0D-9250-D52AED3F9CDC}" type="presParOf" srcId="{22971885-FD50-4F07-A25F-44D182E92666}" destId="{908EB826-1524-41FB-A072-AD114736491E}" srcOrd="3" destOrd="0" presId="urn:microsoft.com/office/officeart/2005/8/layout/chevron1"/>
    <dgm:cxn modelId="{FDDB9D5E-C800-4922-B493-4AECDC1EAA5F}" type="presParOf" srcId="{22971885-FD50-4F07-A25F-44D182E92666}" destId="{FE8A8A66-2C9B-44AA-870C-E2D39C07E248}" srcOrd="4" destOrd="0" presId="urn:microsoft.com/office/officeart/2005/8/layout/chevron1"/>
    <dgm:cxn modelId="{02A5B4B1-48B8-4EF0-B9AA-24DC62F59CC6}" type="presParOf" srcId="{22971885-FD50-4F07-A25F-44D182E92666}" destId="{8B450A0A-CBFC-400C-AE06-B3472FF2C10C}" srcOrd="5" destOrd="0" presId="urn:microsoft.com/office/officeart/2005/8/layout/chevron1"/>
    <dgm:cxn modelId="{44860A5F-98C5-4573-8EFA-BAF7CB7508AD}" type="presParOf" srcId="{22971885-FD50-4F07-A25F-44D182E92666}" destId="{F92674B2-5404-44A2-ABC0-CE41D2D93C83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8EBCE3-FA1F-4929-8B4A-AFA00BB6414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7E1BB8B-8046-4A9A-93DA-B5280A0D667D}">
      <dgm:prSet phldrT="[文本]" custT="1"/>
      <dgm:spPr/>
      <dgm:t>
        <a:bodyPr/>
        <a:lstStyle/>
        <a:p>
          <a:r>
            <a:rPr lang="zh-CN" altLang="en-US" sz="1800" b="0" dirty="0"/>
            <a:t>例一</a:t>
          </a:r>
        </a:p>
      </dgm:t>
    </dgm:pt>
    <dgm:pt modelId="{FDE75B9E-79BF-4288-9CAE-170A76C36027}" type="parTrans" cxnId="{AB9F6C6C-D814-4722-92E6-B5E677C19D63}">
      <dgm:prSet/>
      <dgm:spPr/>
      <dgm:t>
        <a:bodyPr/>
        <a:lstStyle/>
        <a:p>
          <a:endParaRPr lang="zh-CN" altLang="en-US" b="0"/>
        </a:p>
      </dgm:t>
    </dgm:pt>
    <dgm:pt modelId="{8D9CB57C-B8A7-4A87-8C88-4AF019CB4657}" type="sibTrans" cxnId="{AB9F6C6C-D814-4722-92E6-B5E677C19D63}">
      <dgm:prSet/>
      <dgm:spPr/>
      <dgm:t>
        <a:bodyPr/>
        <a:lstStyle/>
        <a:p>
          <a:endParaRPr lang="zh-CN" altLang="en-US" b="0"/>
        </a:p>
      </dgm:t>
    </dgm:pt>
    <dgm:pt modelId="{28D207AC-1CE5-450C-86CE-635C0CC2BCB3}">
      <dgm:prSet phldrT="[文本]" custT="1"/>
      <dgm:spPr/>
      <dgm:t>
        <a:bodyPr/>
        <a:lstStyle/>
        <a:p>
          <a:r>
            <a:rPr lang="zh-CN" altLang="en-US" sz="1800" b="0" dirty="0"/>
            <a:t>文字重复</a:t>
          </a:r>
        </a:p>
      </dgm:t>
    </dgm:pt>
    <dgm:pt modelId="{9FF7CE31-5D39-4EC1-A923-8E47094A0757}" type="parTrans" cxnId="{1227A71B-AD68-4237-8319-DC891C239CB8}">
      <dgm:prSet/>
      <dgm:spPr/>
      <dgm:t>
        <a:bodyPr/>
        <a:lstStyle/>
        <a:p>
          <a:endParaRPr lang="zh-CN" altLang="en-US" b="0"/>
        </a:p>
      </dgm:t>
    </dgm:pt>
    <dgm:pt modelId="{11752336-36AF-4254-B768-31C10E5E402E}" type="sibTrans" cxnId="{1227A71B-AD68-4237-8319-DC891C239CB8}">
      <dgm:prSet/>
      <dgm:spPr/>
      <dgm:t>
        <a:bodyPr/>
        <a:lstStyle/>
        <a:p>
          <a:endParaRPr lang="zh-CN" altLang="en-US" b="0"/>
        </a:p>
      </dgm:t>
    </dgm:pt>
    <dgm:pt modelId="{A59C211B-A4F8-4491-A6E9-668C991B039C}">
      <dgm:prSet phldrT="[文本]" custT="1"/>
      <dgm:spPr/>
      <dgm:t>
        <a:bodyPr/>
        <a:lstStyle/>
        <a:p>
          <a:r>
            <a:rPr lang="zh-CN" altLang="en-US" sz="1800" b="0" dirty="0"/>
            <a:t>约翰福音（</a:t>
          </a:r>
          <a:r>
            <a:rPr lang="en-US" sz="1800" b="0" dirty="0"/>
            <a:t>6:47-59</a:t>
          </a:r>
          <a:r>
            <a:rPr lang="zh-CN" altLang="en-US" sz="1800" b="0" dirty="0"/>
            <a:t>）</a:t>
          </a:r>
        </a:p>
      </dgm:t>
    </dgm:pt>
    <dgm:pt modelId="{54B8FEEE-1BF4-4034-85B4-8B911DFADDB9}" type="parTrans" cxnId="{BCBFDC32-A459-4FFB-A00C-5BA77C15C404}">
      <dgm:prSet/>
      <dgm:spPr/>
      <dgm:t>
        <a:bodyPr/>
        <a:lstStyle/>
        <a:p>
          <a:endParaRPr lang="zh-CN" altLang="en-US" b="0"/>
        </a:p>
      </dgm:t>
    </dgm:pt>
    <dgm:pt modelId="{C3B26368-68EB-4C64-AE19-153CABF88AD5}" type="sibTrans" cxnId="{BCBFDC32-A459-4FFB-A00C-5BA77C15C404}">
      <dgm:prSet/>
      <dgm:spPr/>
      <dgm:t>
        <a:bodyPr/>
        <a:lstStyle/>
        <a:p>
          <a:endParaRPr lang="zh-CN" altLang="en-US" b="0"/>
        </a:p>
      </dgm:t>
    </dgm:pt>
    <dgm:pt modelId="{D11F928D-5BF7-439D-BC9C-028634F8B64D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bg1"/>
              </a:solidFill>
            </a:rPr>
            <a:t>例二</a:t>
          </a:r>
        </a:p>
      </dgm:t>
    </dgm:pt>
    <dgm:pt modelId="{6D8FB477-F567-43B7-8061-6A052DF60CF2}" type="parTrans" cxnId="{2E36ABC6-8611-4BFF-8650-B9ACF9FA8D09}">
      <dgm:prSet/>
      <dgm:spPr/>
      <dgm:t>
        <a:bodyPr/>
        <a:lstStyle/>
        <a:p>
          <a:endParaRPr lang="zh-CN" altLang="en-US" b="0"/>
        </a:p>
      </dgm:t>
    </dgm:pt>
    <dgm:pt modelId="{CB9FB363-0365-4C26-85DF-E2609FA6CDC2}" type="sibTrans" cxnId="{2E36ABC6-8611-4BFF-8650-B9ACF9FA8D09}">
      <dgm:prSet/>
      <dgm:spPr/>
      <dgm:t>
        <a:bodyPr/>
        <a:lstStyle/>
        <a:p>
          <a:endParaRPr lang="zh-CN" altLang="en-US" b="0"/>
        </a:p>
      </dgm:t>
    </dgm:pt>
    <dgm:pt modelId="{96F7D52A-DC05-46BE-980D-35EB463D2209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文字重复</a:t>
          </a:r>
        </a:p>
      </dgm:t>
    </dgm:pt>
    <dgm:pt modelId="{6E4CDDE6-D54F-4FCB-A3D9-FCBEC62AD233}" type="parTrans" cxnId="{7646773A-408D-45D1-9733-2D876D266A59}">
      <dgm:prSet/>
      <dgm:spPr/>
      <dgm:t>
        <a:bodyPr/>
        <a:lstStyle/>
        <a:p>
          <a:endParaRPr lang="zh-CN" altLang="en-US" b="0"/>
        </a:p>
      </dgm:t>
    </dgm:pt>
    <dgm:pt modelId="{F563004D-F0F2-4B0E-BCBC-111084E7C3E4}" type="sibTrans" cxnId="{7646773A-408D-45D1-9733-2D876D266A59}">
      <dgm:prSet/>
      <dgm:spPr/>
      <dgm:t>
        <a:bodyPr/>
        <a:lstStyle/>
        <a:p>
          <a:endParaRPr lang="zh-CN" altLang="en-US" b="0"/>
        </a:p>
      </dgm:t>
    </dgm:pt>
    <dgm:pt modelId="{6BAAEFC6-B9CC-4C29-84AE-3A60907B3EF3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但以理书（</a:t>
          </a:r>
          <a:r>
            <a:rPr kumimoji="0" lang="en-US" altLang="zh-CN" sz="1800" b="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rPr>
            <a:t>3:1-7</a:t>
          </a:r>
          <a:r>
            <a:rPr lang="zh-CN" altLang="en-US" sz="1800" b="0" dirty="0">
              <a:solidFill>
                <a:schemeClr val="tx1"/>
              </a:solidFill>
            </a:rPr>
            <a:t>）</a:t>
          </a:r>
        </a:p>
      </dgm:t>
    </dgm:pt>
    <dgm:pt modelId="{6020A1E7-524F-4525-860D-EAFF1E9C6D90}" type="parTrans" cxnId="{DB2AF030-9298-4E7A-BDF5-4FEA527486E8}">
      <dgm:prSet/>
      <dgm:spPr/>
      <dgm:t>
        <a:bodyPr/>
        <a:lstStyle/>
        <a:p>
          <a:endParaRPr lang="zh-CN" altLang="en-US" b="0"/>
        </a:p>
      </dgm:t>
    </dgm:pt>
    <dgm:pt modelId="{2B9418A3-58C5-4075-AF62-04850211E4FA}" type="sibTrans" cxnId="{DB2AF030-9298-4E7A-BDF5-4FEA527486E8}">
      <dgm:prSet/>
      <dgm:spPr/>
      <dgm:t>
        <a:bodyPr/>
        <a:lstStyle/>
        <a:p>
          <a:endParaRPr lang="zh-CN" altLang="en-US" b="0"/>
        </a:p>
      </dgm:t>
    </dgm:pt>
    <dgm:pt modelId="{C873EE05-78AA-4E87-993E-954C6150811B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例三</a:t>
          </a:r>
        </a:p>
      </dgm:t>
    </dgm:pt>
    <dgm:pt modelId="{9AF62E7A-5B79-498F-B773-7DDE0D97D4A8}" type="parTrans" cxnId="{DDD4076D-72F7-447E-B432-1C730727BC22}">
      <dgm:prSet/>
      <dgm:spPr/>
      <dgm:t>
        <a:bodyPr/>
        <a:lstStyle/>
        <a:p>
          <a:endParaRPr lang="zh-CN" altLang="en-US" b="0"/>
        </a:p>
      </dgm:t>
    </dgm:pt>
    <dgm:pt modelId="{2181C6F2-37FB-4DB7-8808-51EE8B5A0ADA}" type="sibTrans" cxnId="{DDD4076D-72F7-447E-B432-1C730727BC22}">
      <dgm:prSet/>
      <dgm:spPr/>
      <dgm:t>
        <a:bodyPr/>
        <a:lstStyle/>
        <a:p>
          <a:endParaRPr lang="zh-CN" altLang="en-US" b="0"/>
        </a:p>
      </dgm:t>
    </dgm:pt>
    <dgm:pt modelId="{3C19FF66-78E8-46BC-B8FE-0ABA2131D0E6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观念重复</a:t>
          </a:r>
        </a:p>
      </dgm:t>
    </dgm:pt>
    <dgm:pt modelId="{09D802C0-BC10-4BA5-9B1A-2249163A48D6}" type="parTrans" cxnId="{58F9FAAF-2929-457B-82F4-01A742A49CB4}">
      <dgm:prSet/>
      <dgm:spPr/>
      <dgm:t>
        <a:bodyPr/>
        <a:lstStyle/>
        <a:p>
          <a:endParaRPr lang="zh-CN" altLang="en-US" b="0"/>
        </a:p>
      </dgm:t>
    </dgm:pt>
    <dgm:pt modelId="{C5CF2F66-630A-436B-B0C9-8552774B8A2D}" type="sibTrans" cxnId="{58F9FAAF-2929-457B-82F4-01A742A49CB4}">
      <dgm:prSet/>
      <dgm:spPr/>
      <dgm:t>
        <a:bodyPr/>
        <a:lstStyle/>
        <a:p>
          <a:endParaRPr lang="zh-CN" altLang="en-US" b="0"/>
        </a:p>
      </dgm:t>
    </dgm:pt>
    <dgm:pt modelId="{DF32B0F9-EB8B-492A-8603-028404E0C079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提摩太后书（</a:t>
          </a:r>
          <a:r>
            <a:rPr lang="en-US" altLang="zh-CN" sz="1800" b="0" dirty="0">
              <a:solidFill>
                <a:schemeClr val="bg1">
                  <a:lumMod val="50000"/>
                </a:schemeClr>
              </a:solidFill>
            </a:rPr>
            <a:t>2:3-7</a:t>
          </a:r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）</a:t>
          </a:r>
        </a:p>
      </dgm:t>
    </dgm:pt>
    <dgm:pt modelId="{437AAE57-040F-4082-8CF7-E48D517C9981}" type="parTrans" cxnId="{5103614A-1C9B-488B-8346-E134B4B5C14F}">
      <dgm:prSet/>
      <dgm:spPr/>
      <dgm:t>
        <a:bodyPr/>
        <a:lstStyle/>
        <a:p>
          <a:endParaRPr lang="zh-CN" altLang="en-US" b="0"/>
        </a:p>
      </dgm:t>
    </dgm:pt>
    <dgm:pt modelId="{81FC6726-CC7A-4959-BE09-237ADE0524FA}" type="sibTrans" cxnId="{5103614A-1C9B-488B-8346-E134B4B5C14F}">
      <dgm:prSet/>
      <dgm:spPr/>
      <dgm:t>
        <a:bodyPr/>
        <a:lstStyle/>
        <a:p>
          <a:endParaRPr lang="zh-CN" altLang="en-US" b="0"/>
        </a:p>
      </dgm:t>
    </dgm:pt>
    <dgm:pt modelId="{E18FB754-8BC0-4618-BB7A-46FF3A8090DE}">
      <dgm:prSet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例四</a:t>
          </a:r>
        </a:p>
      </dgm:t>
    </dgm:pt>
    <dgm:pt modelId="{82BA7630-6903-4761-86C6-E0C01FA0A513}" type="parTrans" cxnId="{AA25AE1A-5ED3-416D-899D-4305C2AFFC44}">
      <dgm:prSet/>
      <dgm:spPr/>
      <dgm:t>
        <a:bodyPr/>
        <a:lstStyle/>
        <a:p>
          <a:endParaRPr lang="zh-CN" altLang="en-US" b="0"/>
        </a:p>
      </dgm:t>
    </dgm:pt>
    <dgm:pt modelId="{4148D2B0-552A-4C93-B21D-ADE5FC2567D2}" type="sibTrans" cxnId="{AA25AE1A-5ED3-416D-899D-4305C2AFFC44}">
      <dgm:prSet/>
      <dgm:spPr/>
      <dgm:t>
        <a:bodyPr/>
        <a:lstStyle/>
        <a:p>
          <a:endParaRPr lang="zh-CN" altLang="en-US" b="0"/>
        </a:p>
      </dgm:t>
    </dgm:pt>
    <dgm:pt modelId="{C489D5A7-4C97-4B16-BBE1-37176B394A70}">
      <dgm:prSet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情感重复</a:t>
          </a:r>
        </a:p>
      </dgm:t>
    </dgm:pt>
    <dgm:pt modelId="{065F1E0B-7326-43D4-BEE8-AE1F560E61A4}" type="parTrans" cxnId="{1B458D03-7DD2-49D7-BFD3-BDF6548CCABB}">
      <dgm:prSet/>
      <dgm:spPr/>
      <dgm:t>
        <a:bodyPr/>
        <a:lstStyle/>
        <a:p>
          <a:endParaRPr lang="zh-CN" altLang="en-US" b="0"/>
        </a:p>
      </dgm:t>
    </dgm:pt>
    <dgm:pt modelId="{0F5C6FDD-8352-4C92-9434-92EE06BB02B6}" type="sibTrans" cxnId="{1B458D03-7DD2-49D7-BFD3-BDF6548CCABB}">
      <dgm:prSet/>
      <dgm:spPr/>
      <dgm:t>
        <a:bodyPr/>
        <a:lstStyle/>
        <a:p>
          <a:endParaRPr lang="zh-CN" altLang="en-US" b="0"/>
        </a:p>
      </dgm:t>
    </dgm:pt>
    <dgm:pt modelId="{A5CCBDC1-DD71-423D-BB9C-B6DF0A2E86B3}">
      <dgm:prSet custT="1"/>
      <dgm:spPr/>
      <dgm:t>
        <a:bodyPr/>
        <a:lstStyle/>
        <a:p>
          <a:endParaRPr lang="zh-CN" altLang="en-US" sz="1800" b="0">
            <a:solidFill>
              <a:schemeClr val="bg1">
                <a:lumMod val="50000"/>
              </a:schemeClr>
            </a:solidFill>
          </a:endParaRPr>
        </a:p>
      </dgm:t>
    </dgm:pt>
    <dgm:pt modelId="{668E7CA6-515C-4F06-B27D-7EEBC835D057}" type="parTrans" cxnId="{91F2BBF8-7089-4059-A0D9-36E6205F2520}">
      <dgm:prSet/>
      <dgm:spPr/>
      <dgm:t>
        <a:bodyPr/>
        <a:lstStyle/>
        <a:p>
          <a:endParaRPr lang="zh-CN" altLang="en-US" b="0"/>
        </a:p>
      </dgm:t>
    </dgm:pt>
    <dgm:pt modelId="{CDFA2456-EDD1-48F7-B06A-F65469C12D77}" type="sibTrans" cxnId="{91F2BBF8-7089-4059-A0D9-36E6205F2520}">
      <dgm:prSet/>
      <dgm:spPr/>
      <dgm:t>
        <a:bodyPr/>
        <a:lstStyle/>
        <a:p>
          <a:endParaRPr lang="zh-CN" altLang="en-US" b="0"/>
        </a:p>
      </dgm:t>
    </dgm:pt>
    <dgm:pt modelId="{14813788-4020-4CAF-9454-994573BB0B7E}">
      <dgm:prSet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启示录（</a:t>
          </a:r>
          <a:r>
            <a:rPr kumimoji="0" lang="en-US" altLang="zh-CN" sz="1800" b="0" dirty="0">
              <a:solidFill>
                <a:schemeClr val="bg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rPr>
            <a:t>18:1-11</a:t>
          </a:r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）</a:t>
          </a:r>
        </a:p>
      </dgm:t>
    </dgm:pt>
    <dgm:pt modelId="{FFED3F6B-E131-4F98-8C3B-434E6313FCBC}" type="parTrans" cxnId="{396DC4B1-594D-4645-AA4A-F97CA5B7E5A2}">
      <dgm:prSet/>
      <dgm:spPr/>
      <dgm:t>
        <a:bodyPr/>
        <a:lstStyle/>
        <a:p>
          <a:endParaRPr lang="zh-CN" altLang="en-US" b="0"/>
        </a:p>
      </dgm:t>
    </dgm:pt>
    <dgm:pt modelId="{33A6330E-4B37-4F1D-8560-0DEF1AFBDF59}" type="sibTrans" cxnId="{396DC4B1-594D-4645-AA4A-F97CA5B7E5A2}">
      <dgm:prSet/>
      <dgm:spPr/>
      <dgm:t>
        <a:bodyPr/>
        <a:lstStyle/>
        <a:p>
          <a:endParaRPr lang="zh-CN" altLang="en-US" b="0"/>
        </a:p>
      </dgm:t>
    </dgm:pt>
    <dgm:pt modelId="{0E9637FC-F34F-4FA4-B982-69C17D8E8F24}">
      <dgm:prSet custT="1"/>
      <dgm:spPr/>
      <dgm:t>
        <a:bodyPr/>
        <a:lstStyle/>
        <a:p>
          <a:endParaRPr lang="zh-CN" altLang="en-US" sz="1800" b="0" dirty="0">
            <a:solidFill>
              <a:schemeClr val="bg1">
                <a:lumMod val="50000"/>
              </a:schemeClr>
            </a:solidFill>
          </a:endParaRPr>
        </a:p>
      </dgm:t>
    </dgm:pt>
    <dgm:pt modelId="{25FD32F4-1C32-4BFD-A161-AC673C696E6D}" type="parTrans" cxnId="{6F5CCF65-2031-46B6-BFFA-53E6A81D775A}">
      <dgm:prSet/>
      <dgm:spPr/>
      <dgm:t>
        <a:bodyPr/>
        <a:lstStyle/>
        <a:p>
          <a:endParaRPr lang="zh-CN" altLang="en-US" b="0"/>
        </a:p>
      </dgm:t>
    </dgm:pt>
    <dgm:pt modelId="{C44E7A09-E9D8-4CA8-B1EC-7B93371D260A}" type="sibTrans" cxnId="{6F5CCF65-2031-46B6-BFFA-53E6A81D775A}">
      <dgm:prSet/>
      <dgm:spPr/>
      <dgm:t>
        <a:bodyPr/>
        <a:lstStyle/>
        <a:p>
          <a:endParaRPr lang="zh-CN" altLang="en-US" b="0"/>
        </a:p>
      </dgm:t>
    </dgm:pt>
    <dgm:pt modelId="{3F54E566-A533-4E05-AC4E-50766420EF03}" type="pres">
      <dgm:prSet presAssocID="{058EBCE3-FA1F-4929-8B4A-AFA00BB64144}" presName="Name0" presStyleCnt="0">
        <dgm:presLayoutVars>
          <dgm:dir/>
          <dgm:animLvl val="lvl"/>
          <dgm:resizeHandles val="exact"/>
        </dgm:presLayoutVars>
      </dgm:prSet>
      <dgm:spPr/>
    </dgm:pt>
    <dgm:pt modelId="{CC290370-B1CE-47CD-B915-645F04A4C428}" type="pres">
      <dgm:prSet presAssocID="{57E1BB8B-8046-4A9A-93DA-B5280A0D667D}" presName="linNode" presStyleCnt="0"/>
      <dgm:spPr/>
    </dgm:pt>
    <dgm:pt modelId="{10C518EC-D361-4162-B3C5-68A4708D6804}" type="pres">
      <dgm:prSet presAssocID="{57E1BB8B-8046-4A9A-93DA-B5280A0D667D}" presName="parentText" presStyleLbl="node1" presStyleIdx="0" presStyleCnt="4" custLinFactNeighborY="-1341">
        <dgm:presLayoutVars>
          <dgm:chMax val="1"/>
          <dgm:bulletEnabled val="1"/>
        </dgm:presLayoutVars>
      </dgm:prSet>
      <dgm:spPr/>
    </dgm:pt>
    <dgm:pt modelId="{AD1B9734-484E-464C-BC69-979642422BC3}" type="pres">
      <dgm:prSet presAssocID="{57E1BB8B-8046-4A9A-93DA-B5280A0D667D}" presName="descendantText" presStyleLbl="alignAccFollowNode1" presStyleIdx="0" presStyleCnt="4">
        <dgm:presLayoutVars>
          <dgm:bulletEnabled val="1"/>
        </dgm:presLayoutVars>
      </dgm:prSet>
      <dgm:spPr/>
    </dgm:pt>
    <dgm:pt modelId="{4D22A5B4-CABC-4949-80AC-BAF17C9611A5}" type="pres">
      <dgm:prSet presAssocID="{8D9CB57C-B8A7-4A87-8C88-4AF019CB4657}" presName="sp" presStyleCnt="0"/>
      <dgm:spPr/>
    </dgm:pt>
    <dgm:pt modelId="{86828927-1ABF-4B31-907D-5E7DE1844815}" type="pres">
      <dgm:prSet presAssocID="{D11F928D-5BF7-439D-BC9C-028634F8B64D}" presName="linNode" presStyleCnt="0"/>
      <dgm:spPr/>
    </dgm:pt>
    <dgm:pt modelId="{9493F970-7E4E-4D20-8AA7-C6F7214814B3}" type="pres">
      <dgm:prSet presAssocID="{D11F928D-5BF7-439D-BC9C-028634F8B64D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3B4CD0BD-D8A2-4201-8214-49510F0F19DC}" type="pres">
      <dgm:prSet presAssocID="{D11F928D-5BF7-439D-BC9C-028634F8B64D}" presName="descendantText" presStyleLbl="alignAccFollowNode1" presStyleIdx="1" presStyleCnt="4">
        <dgm:presLayoutVars>
          <dgm:bulletEnabled val="1"/>
        </dgm:presLayoutVars>
      </dgm:prSet>
      <dgm:spPr/>
    </dgm:pt>
    <dgm:pt modelId="{BC4741C3-B87D-457C-B0BB-89B08EDA0017}" type="pres">
      <dgm:prSet presAssocID="{CB9FB363-0365-4C26-85DF-E2609FA6CDC2}" presName="sp" presStyleCnt="0"/>
      <dgm:spPr/>
    </dgm:pt>
    <dgm:pt modelId="{8A402E9C-094E-4E49-B3E4-E62356CEB1C0}" type="pres">
      <dgm:prSet presAssocID="{C873EE05-78AA-4E87-993E-954C6150811B}" presName="linNode" presStyleCnt="0"/>
      <dgm:spPr/>
    </dgm:pt>
    <dgm:pt modelId="{3D39DC0B-C091-451E-B02C-BF3ABD3EE605}" type="pres">
      <dgm:prSet presAssocID="{C873EE05-78AA-4E87-993E-954C6150811B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011FA25D-38DA-448D-ADFB-1A68CA01C87D}" type="pres">
      <dgm:prSet presAssocID="{C873EE05-78AA-4E87-993E-954C6150811B}" presName="descendantText" presStyleLbl="alignAccFollowNode1" presStyleIdx="2" presStyleCnt="4">
        <dgm:presLayoutVars>
          <dgm:bulletEnabled val="1"/>
        </dgm:presLayoutVars>
      </dgm:prSet>
      <dgm:spPr/>
    </dgm:pt>
    <dgm:pt modelId="{9E244FD0-FCC2-42F9-BA31-18AAFE69A80F}" type="pres">
      <dgm:prSet presAssocID="{2181C6F2-37FB-4DB7-8808-51EE8B5A0ADA}" presName="sp" presStyleCnt="0"/>
      <dgm:spPr/>
    </dgm:pt>
    <dgm:pt modelId="{F84A628E-B291-4BCD-BF3F-4B07D8A56759}" type="pres">
      <dgm:prSet presAssocID="{E18FB754-8BC0-4618-BB7A-46FF3A8090DE}" presName="linNode" presStyleCnt="0"/>
      <dgm:spPr/>
    </dgm:pt>
    <dgm:pt modelId="{45811A9D-6CA1-49FC-8A87-8D2ECF2ECFC6}" type="pres">
      <dgm:prSet presAssocID="{E18FB754-8BC0-4618-BB7A-46FF3A8090DE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22AC9644-8E7F-498C-8B3E-5103A9B17D31}" type="pres">
      <dgm:prSet presAssocID="{E18FB754-8BC0-4618-BB7A-46FF3A8090DE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1B458D03-7DD2-49D7-BFD3-BDF6548CCABB}" srcId="{E18FB754-8BC0-4618-BB7A-46FF3A8090DE}" destId="{C489D5A7-4C97-4B16-BBE1-37176B394A70}" srcOrd="1" destOrd="0" parTransId="{065F1E0B-7326-43D4-BEE8-AE1F560E61A4}" sibTransId="{0F5C6FDD-8352-4C92-9434-92EE06BB02B6}"/>
    <dgm:cxn modelId="{AA25AE1A-5ED3-416D-899D-4305C2AFFC44}" srcId="{058EBCE3-FA1F-4929-8B4A-AFA00BB64144}" destId="{E18FB754-8BC0-4618-BB7A-46FF3A8090DE}" srcOrd="3" destOrd="0" parTransId="{82BA7630-6903-4761-86C6-E0C01FA0A513}" sibTransId="{4148D2B0-552A-4C93-B21D-ADE5FC2567D2}"/>
    <dgm:cxn modelId="{1227A71B-AD68-4237-8319-DC891C239CB8}" srcId="{57E1BB8B-8046-4A9A-93DA-B5280A0D667D}" destId="{28D207AC-1CE5-450C-86CE-635C0CC2BCB3}" srcOrd="0" destOrd="0" parTransId="{9FF7CE31-5D39-4EC1-A923-8E47094A0757}" sibTransId="{11752336-36AF-4254-B768-31C10E5E402E}"/>
    <dgm:cxn modelId="{425B3C20-7579-485B-AC10-0B7C954F7F7D}" type="presOf" srcId="{0E9637FC-F34F-4FA4-B982-69C17D8E8F24}" destId="{22AC9644-8E7F-498C-8B3E-5103A9B17D31}" srcOrd="0" destOrd="0" presId="urn:microsoft.com/office/officeart/2005/8/layout/vList5"/>
    <dgm:cxn modelId="{BFED9E22-59AF-44C7-AE1B-41710D719FC5}" type="presOf" srcId="{14813788-4020-4CAF-9454-994573BB0B7E}" destId="{22AC9644-8E7F-498C-8B3E-5103A9B17D31}" srcOrd="0" destOrd="2" presId="urn:microsoft.com/office/officeart/2005/8/layout/vList5"/>
    <dgm:cxn modelId="{116D1829-A3FD-4D7A-9C64-B2D467BC7242}" type="presOf" srcId="{28D207AC-1CE5-450C-86CE-635C0CC2BCB3}" destId="{AD1B9734-484E-464C-BC69-979642422BC3}" srcOrd="0" destOrd="0" presId="urn:microsoft.com/office/officeart/2005/8/layout/vList5"/>
    <dgm:cxn modelId="{DB2AF030-9298-4E7A-BDF5-4FEA527486E8}" srcId="{D11F928D-5BF7-439D-BC9C-028634F8B64D}" destId="{6BAAEFC6-B9CC-4C29-84AE-3A60907B3EF3}" srcOrd="1" destOrd="0" parTransId="{6020A1E7-524F-4525-860D-EAFF1E9C6D90}" sibTransId="{2B9418A3-58C5-4075-AF62-04850211E4FA}"/>
    <dgm:cxn modelId="{BCBFDC32-A459-4FFB-A00C-5BA77C15C404}" srcId="{57E1BB8B-8046-4A9A-93DA-B5280A0D667D}" destId="{A59C211B-A4F8-4491-A6E9-668C991B039C}" srcOrd="1" destOrd="0" parTransId="{54B8FEEE-1BF4-4034-85B4-8B911DFADDB9}" sibTransId="{C3B26368-68EB-4C64-AE19-153CABF88AD5}"/>
    <dgm:cxn modelId="{B84BD335-84E0-4256-BF27-C2BC772C944D}" type="presOf" srcId="{96F7D52A-DC05-46BE-980D-35EB463D2209}" destId="{3B4CD0BD-D8A2-4201-8214-49510F0F19DC}" srcOrd="0" destOrd="0" presId="urn:microsoft.com/office/officeart/2005/8/layout/vList5"/>
    <dgm:cxn modelId="{7646773A-408D-45D1-9733-2D876D266A59}" srcId="{D11F928D-5BF7-439D-BC9C-028634F8B64D}" destId="{96F7D52A-DC05-46BE-980D-35EB463D2209}" srcOrd="0" destOrd="0" parTransId="{6E4CDDE6-D54F-4FCB-A3D9-FCBEC62AD233}" sibTransId="{F563004D-F0F2-4B0E-BCBC-111084E7C3E4}"/>
    <dgm:cxn modelId="{6F5CCF65-2031-46B6-BFFA-53E6A81D775A}" srcId="{E18FB754-8BC0-4618-BB7A-46FF3A8090DE}" destId="{0E9637FC-F34F-4FA4-B982-69C17D8E8F24}" srcOrd="0" destOrd="0" parTransId="{25FD32F4-1C32-4BFD-A161-AC673C696E6D}" sibTransId="{C44E7A09-E9D8-4CA8-B1EC-7B93371D260A}"/>
    <dgm:cxn modelId="{E365206A-7D04-4824-8484-8CAD190DA5D4}" type="presOf" srcId="{D11F928D-5BF7-439D-BC9C-028634F8B64D}" destId="{9493F970-7E4E-4D20-8AA7-C6F7214814B3}" srcOrd="0" destOrd="0" presId="urn:microsoft.com/office/officeart/2005/8/layout/vList5"/>
    <dgm:cxn modelId="{5103614A-1C9B-488B-8346-E134B4B5C14F}" srcId="{C873EE05-78AA-4E87-993E-954C6150811B}" destId="{DF32B0F9-EB8B-492A-8603-028404E0C079}" srcOrd="1" destOrd="0" parTransId="{437AAE57-040F-4082-8CF7-E48D517C9981}" sibTransId="{81FC6726-CC7A-4959-BE09-237ADE0524FA}"/>
    <dgm:cxn modelId="{AB9F6C6C-D814-4722-92E6-B5E677C19D63}" srcId="{058EBCE3-FA1F-4929-8B4A-AFA00BB64144}" destId="{57E1BB8B-8046-4A9A-93DA-B5280A0D667D}" srcOrd="0" destOrd="0" parTransId="{FDE75B9E-79BF-4288-9CAE-170A76C36027}" sibTransId="{8D9CB57C-B8A7-4A87-8C88-4AF019CB4657}"/>
    <dgm:cxn modelId="{DDD4076D-72F7-447E-B432-1C730727BC22}" srcId="{058EBCE3-FA1F-4929-8B4A-AFA00BB64144}" destId="{C873EE05-78AA-4E87-993E-954C6150811B}" srcOrd="2" destOrd="0" parTransId="{9AF62E7A-5B79-498F-B773-7DDE0D97D4A8}" sibTransId="{2181C6F2-37FB-4DB7-8808-51EE8B5A0ADA}"/>
    <dgm:cxn modelId="{B9F0406F-9C91-4272-B961-BB00B1187556}" type="presOf" srcId="{058EBCE3-FA1F-4929-8B4A-AFA00BB64144}" destId="{3F54E566-A533-4E05-AC4E-50766420EF03}" srcOrd="0" destOrd="0" presId="urn:microsoft.com/office/officeart/2005/8/layout/vList5"/>
    <dgm:cxn modelId="{F130D682-EB29-4ACA-9C7F-A9D4A507CFA2}" type="presOf" srcId="{A59C211B-A4F8-4491-A6E9-668C991B039C}" destId="{AD1B9734-484E-464C-BC69-979642422BC3}" srcOrd="0" destOrd="1" presId="urn:microsoft.com/office/officeart/2005/8/layout/vList5"/>
    <dgm:cxn modelId="{52721896-3908-4842-B5C3-F465BE385407}" type="presOf" srcId="{E18FB754-8BC0-4618-BB7A-46FF3A8090DE}" destId="{45811A9D-6CA1-49FC-8A87-8D2ECF2ECFC6}" srcOrd="0" destOrd="0" presId="urn:microsoft.com/office/officeart/2005/8/layout/vList5"/>
    <dgm:cxn modelId="{00F933A5-676E-4BFB-A05A-AD8E94D7A2A6}" type="presOf" srcId="{57E1BB8B-8046-4A9A-93DA-B5280A0D667D}" destId="{10C518EC-D361-4162-B3C5-68A4708D6804}" srcOrd="0" destOrd="0" presId="urn:microsoft.com/office/officeart/2005/8/layout/vList5"/>
    <dgm:cxn modelId="{DAB7ADA8-EA38-4E8E-B421-B3B5F7962E26}" type="presOf" srcId="{3C19FF66-78E8-46BC-B8FE-0ABA2131D0E6}" destId="{011FA25D-38DA-448D-ADFB-1A68CA01C87D}" srcOrd="0" destOrd="0" presId="urn:microsoft.com/office/officeart/2005/8/layout/vList5"/>
    <dgm:cxn modelId="{58F9FAAF-2929-457B-82F4-01A742A49CB4}" srcId="{C873EE05-78AA-4E87-993E-954C6150811B}" destId="{3C19FF66-78E8-46BC-B8FE-0ABA2131D0E6}" srcOrd="0" destOrd="0" parTransId="{09D802C0-BC10-4BA5-9B1A-2249163A48D6}" sibTransId="{C5CF2F66-630A-436B-B0C9-8552774B8A2D}"/>
    <dgm:cxn modelId="{396DC4B1-594D-4645-AA4A-F97CA5B7E5A2}" srcId="{E18FB754-8BC0-4618-BB7A-46FF3A8090DE}" destId="{14813788-4020-4CAF-9454-994573BB0B7E}" srcOrd="2" destOrd="0" parTransId="{FFED3F6B-E131-4F98-8C3B-434E6313FCBC}" sibTransId="{33A6330E-4B37-4F1D-8560-0DEF1AFBDF59}"/>
    <dgm:cxn modelId="{2E36ABC6-8611-4BFF-8650-B9ACF9FA8D09}" srcId="{058EBCE3-FA1F-4929-8B4A-AFA00BB64144}" destId="{D11F928D-5BF7-439D-BC9C-028634F8B64D}" srcOrd="1" destOrd="0" parTransId="{6D8FB477-F567-43B7-8061-6A052DF60CF2}" sibTransId="{CB9FB363-0365-4C26-85DF-E2609FA6CDC2}"/>
    <dgm:cxn modelId="{F3C1C2D1-1834-464B-BE7F-FC39B32D794B}" type="presOf" srcId="{C873EE05-78AA-4E87-993E-954C6150811B}" destId="{3D39DC0B-C091-451E-B02C-BF3ABD3EE605}" srcOrd="0" destOrd="0" presId="urn:microsoft.com/office/officeart/2005/8/layout/vList5"/>
    <dgm:cxn modelId="{7DB490D6-7003-48E4-A479-1CD8BAC03FDE}" type="presOf" srcId="{6BAAEFC6-B9CC-4C29-84AE-3A60907B3EF3}" destId="{3B4CD0BD-D8A2-4201-8214-49510F0F19DC}" srcOrd="0" destOrd="1" presId="urn:microsoft.com/office/officeart/2005/8/layout/vList5"/>
    <dgm:cxn modelId="{8A97C2D7-0A3E-478E-956F-096BD728B834}" type="presOf" srcId="{A5CCBDC1-DD71-423D-BB9C-B6DF0A2E86B3}" destId="{22AC9644-8E7F-498C-8B3E-5103A9B17D31}" srcOrd="0" destOrd="3" presId="urn:microsoft.com/office/officeart/2005/8/layout/vList5"/>
    <dgm:cxn modelId="{BCBE28E6-5C2C-4E89-89E6-FC901D108939}" type="presOf" srcId="{DF32B0F9-EB8B-492A-8603-028404E0C079}" destId="{011FA25D-38DA-448D-ADFB-1A68CA01C87D}" srcOrd="0" destOrd="1" presId="urn:microsoft.com/office/officeart/2005/8/layout/vList5"/>
    <dgm:cxn modelId="{738A6FF8-6744-482D-A418-D505F422AB5E}" type="presOf" srcId="{C489D5A7-4C97-4B16-BBE1-37176B394A70}" destId="{22AC9644-8E7F-498C-8B3E-5103A9B17D31}" srcOrd="0" destOrd="1" presId="urn:microsoft.com/office/officeart/2005/8/layout/vList5"/>
    <dgm:cxn modelId="{91F2BBF8-7089-4059-A0D9-36E6205F2520}" srcId="{E18FB754-8BC0-4618-BB7A-46FF3A8090DE}" destId="{A5CCBDC1-DD71-423D-BB9C-B6DF0A2E86B3}" srcOrd="3" destOrd="0" parTransId="{668E7CA6-515C-4F06-B27D-7EEBC835D057}" sibTransId="{CDFA2456-EDD1-48F7-B06A-F65469C12D77}"/>
    <dgm:cxn modelId="{59B787E2-56B3-4934-999F-8FC6994CFFA6}" type="presParOf" srcId="{3F54E566-A533-4E05-AC4E-50766420EF03}" destId="{CC290370-B1CE-47CD-B915-645F04A4C428}" srcOrd="0" destOrd="0" presId="urn:microsoft.com/office/officeart/2005/8/layout/vList5"/>
    <dgm:cxn modelId="{66734D73-0034-4723-858C-CED869257A0C}" type="presParOf" srcId="{CC290370-B1CE-47CD-B915-645F04A4C428}" destId="{10C518EC-D361-4162-B3C5-68A4708D6804}" srcOrd="0" destOrd="0" presId="urn:microsoft.com/office/officeart/2005/8/layout/vList5"/>
    <dgm:cxn modelId="{ED25D16D-E2FF-4888-B2A1-371E11814FA4}" type="presParOf" srcId="{CC290370-B1CE-47CD-B915-645F04A4C428}" destId="{AD1B9734-484E-464C-BC69-979642422BC3}" srcOrd="1" destOrd="0" presId="urn:microsoft.com/office/officeart/2005/8/layout/vList5"/>
    <dgm:cxn modelId="{7F11460D-22FE-42CF-BDFD-FC7E0334B47B}" type="presParOf" srcId="{3F54E566-A533-4E05-AC4E-50766420EF03}" destId="{4D22A5B4-CABC-4949-80AC-BAF17C9611A5}" srcOrd="1" destOrd="0" presId="urn:microsoft.com/office/officeart/2005/8/layout/vList5"/>
    <dgm:cxn modelId="{921D076B-C8BF-4E83-9CE1-E0D39B2D7978}" type="presParOf" srcId="{3F54E566-A533-4E05-AC4E-50766420EF03}" destId="{86828927-1ABF-4B31-907D-5E7DE1844815}" srcOrd="2" destOrd="0" presId="urn:microsoft.com/office/officeart/2005/8/layout/vList5"/>
    <dgm:cxn modelId="{03AAB07F-5B57-4DCD-9E54-385290E6590F}" type="presParOf" srcId="{86828927-1ABF-4B31-907D-5E7DE1844815}" destId="{9493F970-7E4E-4D20-8AA7-C6F7214814B3}" srcOrd="0" destOrd="0" presId="urn:microsoft.com/office/officeart/2005/8/layout/vList5"/>
    <dgm:cxn modelId="{0998940C-6955-48C2-82A6-B9FD7E88B3BA}" type="presParOf" srcId="{86828927-1ABF-4B31-907D-5E7DE1844815}" destId="{3B4CD0BD-D8A2-4201-8214-49510F0F19DC}" srcOrd="1" destOrd="0" presId="urn:microsoft.com/office/officeart/2005/8/layout/vList5"/>
    <dgm:cxn modelId="{9E420352-3B24-4D5F-AE1B-F3F182C2D364}" type="presParOf" srcId="{3F54E566-A533-4E05-AC4E-50766420EF03}" destId="{BC4741C3-B87D-457C-B0BB-89B08EDA0017}" srcOrd="3" destOrd="0" presId="urn:microsoft.com/office/officeart/2005/8/layout/vList5"/>
    <dgm:cxn modelId="{81584099-4149-4A31-8470-97C6896AE7A6}" type="presParOf" srcId="{3F54E566-A533-4E05-AC4E-50766420EF03}" destId="{8A402E9C-094E-4E49-B3E4-E62356CEB1C0}" srcOrd="4" destOrd="0" presId="urn:microsoft.com/office/officeart/2005/8/layout/vList5"/>
    <dgm:cxn modelId="{48D58F9D-62BA-47FA-A96E-02B3F3A9990B}" type="presParOf" srcId="{8A402E9C-094E-4E49-B3E4-E62356CEB1C0}" destId="{3D39DC0B-C091-451E-B02C-BF3ABD3EE605}" srcOrd="0" destOrd="0" presId="urn:microsoft.com/office/officeart/2005/8/layout/vList5"/>
    <dgm:cxn modelId="{BBD17ABC-DCCB-4CAB-9892-29CA7561F325}" type="presParOf" srcId="{8A402E9C-094E-4E49-B3E4-E62356CEB1C0}" destId="{011FA25D-38DA-448D-ADFB-1A68CA01C87D}" srcOrd="1" destOrd="0" presId="urn:microsoft.com/office/officeart/2005/8/layout/vList5"/>
    <dgm:cxn modelId="{9DCA2E41-C716-4AB6-9819-174624D4B9AB}" type="presParOf" srcId="{3F54E566-A533-4E05-AC4E-50766420EF03}" destId="{9E244FD0-FCC2-42F9-BA31-18AAFE69A80F}" srcOrd="5" destOrd="0" presId="urn:microsoft.com/office/officeart/2005/8/layout/vList5"/>
    <dgm:cxn modelId="{D6EFE88B-17D9-4BE1-91F6-713B31524753}" type="presParOf" srcId="{3F54E566-A533-4E05-AC4E-50766420EF03}" destId="{F84A628E-B291-4BCD-BF3F-4B07D8A56759}" srcOrd="6" destOrd="0" presId="urn:microsoft.com/office/officeart/2005/8/layout/vList5"/>
    <dgm:cxn modelId="{CCE08B61-A42F-4B41-B2BA-4F60C0D4E10D}" type="presParOf" srcId="{F84A628E-B291-4BCD-BF3F-4B07D8A56759}" destId="{45811A9D-6CA1-49FC-8A87-8D2ECF2ECFC6}" srcOrd="0" destOrd="0" presId="urn:microsoft.com/office/officeart/2005/8/layout/vList5"/>
    <dgm:cxn modelId="{E9E6E01F-92C9-45A4-9156-F26BF367122A}" type="presParOf" srcId="{F84A628E-B291-4BCD-BF3F-4B07D8A56759}" destId="{22AC9644-8E7F-498C-8B3E-5103A9B17D3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8EBCE3-FA1F-4929-8B4A-AFA00BB6414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7E1BB8B-8046-4A9A-93DA-B5280A0D667D}">
      <dgm:prSet phldrT="[文本]" custT="1"/>
      <dgm:spPr/>
      <dgm:t>
        <a:bodyPr/>
        <a:lstStyle/>
        <a:p>
          <a:r>
            <a:rPr lang="zh-CN" altLang="en-US" sz="1800" b="0" dirty="0"/>
            <a:t>例一</a:t>
          </a:r>
        </a:p>
      </dgm:t>
    </dgm:pt>
    <dgm:pt modelId="{FDE75B9E-79BF-4288-9CAE-170A76C36027}" type="parTrans" cxnId="{AB9F6C6C-D814-4722-92E6-B5E677C19D63}">
      <dgm:prSet/>
      <dgm:spPr/>
      <dgm:t>
        <a:bodyPr/>
        <a:lstStyle/>
        <a:p>
          <a:endParaRPr lang="zh-CN" altLang="en-US" b="0"/>
        </a:p>
      </dgm:t>
    </dgm:pt>
    <dgm:pt modelId="{8D9CB57C-B8A7-4A87-8C88-4AF019CB4657}" type="sibTrans" cxnId="{AB9F6C6C-D814-4722-92E6-B5E677C19D63}">
      <dgm:prSet/>
      <dgm:spPr/>
      <dgm:t>
        <a:bodyPr/>
        <a:lstStyle/>
        <a:p>
          <a:endParaRPr lang="zh-CN" altLang="en-US" b="0"/>
        </a:p>
      </dgm:t>
    </dgm:pt>
    <dgm:pt modelId="{28D207AC-1CE5-450C-86CE-635C0CC2BCB3}">
      <dgm:prSet phldrT="[文本]" custT="1"/>
      <dgm:spPr/>
      <dgm:t>
        <a:bodyPr/>
        <a:lstStyle/>
        <a:p>
          <a:r>
            <a:rPr lang="zh-CN" altLang="en-US" sz="1800" b="0" dirty="0"/>
            <a:t>文字重复</a:t>
          </a:r>
        </a:p>
      </dgm:t>
    </dgm:pt>
    <dgm:pt modelId="{9FF7CE31-5D39-4EC1-A923-8E47094A0757}" type="parTrans" cxnId="{1227A71B-AD68-4237-8319-DC891C239CB8}">
      <dgm:prSet/>
      <dgm:spPr/>
      <dgm:t>
        <a:bodyPr/>
        <a:lstStyle/>
        <a:p>
          <a:endParaRPr lang="zh-CN" altLang="en-US" b="0"/>
        </a:p>
      </dgm:t>
    </dgm:pt>
    <dgm:pt modelId="{11752336-36AF-4254-B768-31C10E5E402E}" type="sibTrans" cxnId="{1227A71B-AD68-4237-8319-DC891C239CB8}">
      <dgm:prSet/>
      <dgm:spPr/>
      <dgm:t>
        <a:bodyPr/>
        <a:lstStyle/>
        <a:p>
          <a:endParaRPr lang="zh-CN" altLang="en-US" b="0"/>
        </a:p>
      </dgm:t>
    </dgm:pt>
    <dgm:pt modelId="{A59C211B-A4F8-4491-A6E9-668C991B039C}">
      <dgm:prSet phldrT="[文本]" custT="1"/>
      <dgm:spPr/>
      <dgm:t>
        <a:bodyPr/>
        <a:lstStyle/>
        <a:p>
          <a:r>
            <a:rPr lang="zh-CN" altLang="en-US" sz="1800" b="0" dirty="0"/>
            <a:t>约翰福音（</a:t>
          </a:r>
          <a:r>
            <a:rPr lang="en-US" sz="1800" b="0" dirty="0"/>
            <a:t>6:47-59</a:t>
          </a:r>
          <a:r>
            <a:rPr lang="zh-CN" altLang="en-US" sz="1800" b="0" dirty="0"/>
            <a:t>）</a:t>
          </a:r>
        </a:p>
      </dgm:t>
    </dgm:pt>
    <dgm:pt modelId="{54B8FEEE-1BF4-4034-85B4-8B911DFADDB9}" type="parTrans" cxnId="{BCBFDC32-A459-4FFB-A00C-5BA77C15C404}">
      <dgm:prSet/>
      <dgm:spPr/>
      <dgm:t>
        <a:bodyPr/>
        <a:lstStyle/>
        <a:p>
          <a:endParaRPr lang="zh-CN" altLang="en-US" b="0"/>
        </a:p>
      </dgm:t>
    </dgm:pt>
    <dgm:pt modelId="{C3B26368-68EB-4C64-AE19-153CABF88AD5}" type="sibTrans" cxnId="{BCBFDC32-A459-4FFB-A00C-5BA77C15C404}">
      <dgm:prSet/>
      <dgm:spPr/>
      <dgm:t>
        <a:bodyPr/>
        <a:lstStyle/>
        <a:p>
          <a:endParaRPr lang="zh-CN" altLang="en-US" b="0"/>
        </a:p>
      </dgm:t>
    </dgm:pt>
    <dgm:pt modelId="{D11F928D-5BF7-439D-BC9C-028634F8B64D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bg1"/>
              </a:solidFill>
            </a:rPr>
            <a:t>例二</a:t>
          </a:r>
        </a:p>
      </dgm:t>
    </dgm:pt>
    <dgm:pt modelId="{6D8FB477-F567-43B7-8061-6A052DF60CF2}" type="parTrans" cxnId="{2E36ABC6-8611-4BFF-8650-B9ACF9FA8D09}">
      <dgm:prSet/>
      <dgm:spPr/>
      <dgm:t>
        <a:bodyPr/>
        <a:lstStyle/>
        <a:p>
          <a:endParaRPr lang="zh-CN" altLang="en-US" b="0"/>
        </a:p>
      </dgm:t>
    </dgm:pt>
    <dgm:pt modelId="{CB9FB363-0365-4C26-85DF-E2609FA6CDC2}" type="sibTrans" cxnId="{2E36ABC6-8611-4BFF-8650-B9ACF9FA8D09}">
      <dgm:prSet/>
      <dgm:spPr/>
      <dgm:t>
        <a:bodyPr/>
        <a:lstStyle/>
        <a:p>
          <a:endParaRPr lang="zh-CN" altLang="en-US" b="0"/>
        </a:p>
      </dgm:t>
    </dgm:pt>
    <dgm:pt modelId="{96F7D52A-DC05-46BE-980D-35EB463D2209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文字重复</a:t>
          </a:r>
        </a:p>
      </dgm:t>
    </dgm:pt>
    <dgm:pt modelId="{6E4CDDE6-D54F-4FCB-A3D9-FCBEC62AD233}" type="parTrans" cxnId="{7646773A-408D-45D1-9733-2D876D266A59}">
      <dgm:prSet/>
      <dgm:spPr/>
      <dgm:t>
        <a:bodyPr/>
        <a:lstStyle/>
        <a:p>
          <a:endParaRPr lang="zh-CN" altLang="en-US" b="0"/>
        </a:p>
      </dgm:t>
    </dgm:pt>
    <dgm:pt modelId="{F563004D-F0F2-4B0E-BCBC-111084E7C3E4}" type="sibTrans" cxnId="{7646773A-408D-45D1-9733-2D876D266A59}">
      <dgm:prSet/>
      <dgm:spPr/>
      <dgm:t>
        <a:bodyPr/>
        <a:lstStyle/>
        <a:p>
          <a:endParaRPr lang="zh-CN" altLang="en-US" b="0"/>
        </a:p>
      </dgm:t>
    </dgm:pt>
    <dgm:pt modelId="{6BAAEFC6-B9CC-4C29-84AE-3A60907B3EF3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但以理书（</a:t>
          </a:r>
          <a:r>
            <a:rPr kumimoji="0" lang="en-US" altLang="zh-CN" sz="1800" b="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rPr>
            <a:t>3:1-7</a:t>
          </a:r>
          <a:r>
            <a:rPr lang="zh-CN" altLang="en-US" sz="1800" b="0" dirty="0">
              <a:solidFill>
                <a:schemeClr val="tx1"/>
              </a:solidFill>
            </a:rPr>
            <a:t>）</a:t>
          </a:r>
        </a:p>
      </dgm:t>
    </dgm:pt>
    <dgm:pt modelId="{6020A1E7-524F-4525-860D-EAFF1E9C6D90}" type="parTrans" cxnId="{DB2AF030-9298-4E7A-BDF5-4FEA527486E8}">
      <dgm:prSet/>
      <dgm:spPr/>
      <dgm:t>
        <a:bodyPr/>
        <a:lstStyle/>
        <a:p>
          <a:endParaRPr lang="zh-CN" altLang="en-US" b="0"/>
        </a:p>
      </dgm:t>
    </dgm:pt>
    <dgm:pt modelId="{2B9418A3-58C5-4075-AF62-04850211E4FA}" type="sibTrans" cxnId="{DB2AF030-9298-4E7A-BDF5-4FEA527486E8}">
      <dgm:prSet/>
      <dgm:spPr/>
      <dgm:t>
        <a:bodyPr/>
        <a:lstStyle/>
        <a:p>
          <a:endParaRPr lang="zh-CN" altLang="en-US" b="0"/>
        </a:p>
      </dgm:t>
    </dgm:pt>
    <dgm:pt modelId="{C873EE05-78AA-4E87-993E-954C6150811B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bg1"/>
              </a:solidFill>
            </a:rPr>
            <a:t>例三</a:t>
          </a:r>
        </a:p>
      </dgm:t>
    </dgm:pt>
    <dgm:pt modelId="{9AF62E7A-5B79-498F-B773-7DDE0D97D4A8}" type="parTrans" cxnId="{DDD4076D-72F7-447E-B432-1C730727BC22}">
      <dgm:prSet/>
      <dgm:spPr/>
      <dgm:t>
        <a:bodyPr/>
        <a:lstStyle/>
        <a:p>
          <a:endParaRPr lang="zh-CN" altLang="en-US" b="0"/>
        </a:p>
      </dgm:t>
    </dgm:pt>
    <dgm:pt modelId="{2181C6F2-37FB-4DB7-8808-51EE8B5A0ADA}" type="sibTrans" cxnId="{DDD4076D-72F7-447E-B432-1C730727BC22}">
      <dgm:prSet/>
      <dgm:spPr/>
      <dgm:t>
        <a:bodyPr/>
        <a:lstStyle/>
        <a:p>
          <a:endParaRPr lang="zh-CN" altLang="en-US" b="0"/>
        </a:p>
      </dgm:t>
    </dgm:pt>
    <dgm:pt modelId="{3C19FF66-78E8-46BC-B8FE-0ABA2131D0E6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观念重复</a:t>
          </a:r>
        </a:p>
      </dgm:t>
    </dgm:pt>
    <dgm:pt modelId="{09D802C0-BC10-4BA5-9B1A-2249163A48D6}" type="parTrans" cxnId="{58F9FAAF-2929-457B-82F4-01A742A49CB4}">
      <dgm:prSet/>
      <dgm:spPr/>
      <dgm:t>
        <a:bodyPr/>
        <a:lstStyle/>
        <a:p>
          <a:endParaRPr lang="zh-CN" altLang="en-US" b="0"/>
        </a:p>
      </dgm:t>
    </dgm:pt>
    <dgm:pt modelId="{C5CF2F66-630A-436B-B0C9-8552774B8A2D}" type="sibTrans" cxnId="{58F9FAAF-2929-457B-82F4-01A742A49CB4}">
      <dgm:prSet/>
      <dgm:spPr/>
      <dgm:t>
        <a:bodyPr/>
        <a:lstStyle/>
        <a:p>
          <a:endParaRPr lang="zh-CN" altLang="en-US" b="0"/>
        </a:p>
      </dgm:t>
    </dgm:pt>
    <dgm:pt modelId="{DF32B0F9-EB8B-492A-8603-028404E0C079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提摩太后书（</a:t>
          </a:r>
          <a:r>
            <a:rPr lang="en-US" altLang="zh-CN" sz="1800" b="0" dirty="0">
              <a:solidFill>
                <a:schemeClr val="tx1"/>
              </a:solidFill>
            </a:rPr>
            <a:t>2:3-7</a:t>
          </a:r>
          <a:r>
            <a:rPr lang="zh-CN" altLang="en-US" sz="1800" b="0" dirty="0">
              <a:solidFill>
                <a:schemeClr val="tx1"/>
              </a:solidFill>
            </a:rPr>
            <a:t>）</a:t>
          </a:r>
        </a:p>
      </dgm:t>
    </dgm:pt>
    <dgm:pt modelId="{437AAE57-040F-4082-8CF7-E48D517C9981}" type="parTrans" cxnId="{5103614A-1C9B-488B-8346-E134B4B5C14F}">
      <dgm:prSet/>
      <dgm:spPr/>
      <dgm:t>
        <a:bodyPr/>
        <a:lstStyle/>
        <a:p>
          <a:endParaRPr lang="zh-CN" altLang="en-US" b="0"/>
        </a:p>
      </dgm:t>
    </dgm:pt>
    <dgm:pt modelId="{81FC6726-CC7A-4959-BE09-237ADE0524FA}" type="sibTrans" cxnId="{5103614A-1C9B-488B-8346-E134B4B5C14F}">
      <dgm:prSet/>
      <dgm:spPr/>
      <dgm:t>
        <a:bodyPr/>
        <a:lstStyle/>
        <a:p>
          <a:endParaRPr lang="zh-CN" altLang="en-US" b="0"/>
        </a:p>
      </dgm:t>
    </dgm:pt>
    <dgm:pt modelId="{E18FB754-8BC0-4618-BB7A-46FF3A8090DE}">
      <dgm:prSet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例四</a:t>
          </a:r>
        </a:p>
      </dgm:t>
    </dgm:pt>
    <dgm:pt modelId="{82BA7630-6903-4761-86C6-E0C01FA0A513}" type="parTrans" cxnId="{AA25AE1A-5ED3-416D-899D-4305C2AFFC44}">
      <dgm:prSet/>
      <dgm:spPr/>
      <dgm:t>
        <a:bodyPr/>
        <a:lstStyle/>
        <a:p>
          <a:endParaRPr lang="zh-CN" altLang="en-US" b="0"/>
        </a:p>
      </dgm:t>
    </dgm:pt>
    <dgm:pt modelId="{4148D2B0-552A-4C93-B21D-ADE5FC2567D2}" type="sibTrans" cxnId="{AA25AE1A-5ED3-416D-899D-4305C2AFFC44}">
      <dgm:prSet/>
      <dgm:spPr/>
      <dgm:t>
        <a:bodyPr/>
        <a:lstStyle/>
        <a:p>
          <a:endParaRPr lang="zh-CN" altLang="en-US" b="0"/>
        </a:p>
      </dgm:t>
    </dgm:pt>
    <dgm:pt modelId="{C489D5A7-4C97-4B16-BBE1-37176B394A70}">
      <dgm:prSet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情感重复</a:t>
          </a:r>
        </a:p>
      </dgm:t>
    </dgm:pt>
    <dgm:pt modelId="{065F1E0B-7326-43D4-BEE8-AE1F560E61A4}" type="parTrans" cxnId="{1B458D03-7DD2-49D7-BFD3-BDF6548CCABB}">
      <dgm:prSet/>
      <dgm:spPr/>
      <dgm:t>
        <a:bodyPr/>
        <a:lstStyle/>
        <a:p>
          <a:endParaRPr lang="zh-CN" altLang="en-US" b="0"/>
        </a:p>
      </dgm:t>
    </dgm:pt>
    <dgm:pt modelId="{0F5C6FDD-8352-4C92-9434-92EE06BB02B6}" type="sibTrans" cxnId="{1B458D03-7DD2-49D7-BFD3-BDF6548CCABB}">
      <dgm:prSet/>
      <dgm:spPr/>
      <dgm:t>
        <a:bodyPr/>
        <a:lstStyle/>
        <a:p>
          <a:endParaRPr lang="zh-CN" altLang="en-US" b="0"/>
        </a:p>
      </dgm:t>
    </dgm:pt>
    <dgm:pt modelId="{A5CCBDC1-DD71-423D-BB9C-B6DF0A2E86B3}">
      <dgm:prSet custT="1"/>
      <dgm:spPr/>
      <dgm:t>
        <a:bodyPr/>
        <a:lstStyle/>
        <a:p>
          <a:endParaRPr lang="zh-CN" altLang="en-US" sz="1800" b="0" dirty="0">
            <a:solidFill>
              <a:schemeClr val="bg1">
                <a:lumMod val="50000"/>
              </a:schemeClr>
            </a:solidFill>
          </a:endParaRPr>
        </a:p>
      </dgm:t>
    </dgm:pt>
    <dgm:pt modelId="{668E7CA6-515C-4F06-B27D-7EEBC835D057}" type="parTrans" cxnId="{91F2BBF8-7089-4059-A0D9-36E6205F2520}">
      <dgm:prSet/>
      <dgm:spPr/>
      <dgm:t>
        <a:bodyPr/>
        <a:lstStyle/>
        <a:p>
          <a:endParaRPr lang="zh-CN" altLang="en-US" b="0"/>
        </a:p>
      </dgm:t>
    </dgm:pt>
    <dgm:pt modelId="{CDFA2456-EDD1-48F7-B06A-F65469C12D77}" type="sibTrans" cxnId="{91F2BBF8-7089-4059-A0D9-36E6205F2520}">
      <dgm:prSet/>
      <dgm:spPr/>
      <dgm:t>
        <a:bodyPr/>
        <a:lstStyle/>
        <a:p>
          <a:endParaRPr lang="zh-CN" altLang="en-US" b="0"/>
        </a:p>
      </dgm:t>
    </dgm:pt>
    <dgm:pt modelId="{14813788-4020-4CAF-9454-994573BB0B7E}">
      <dgm:prSet custT="1"/>
      <dgm:spPr/>
      <dgm:t>
        <a:bodyPr/>
        <a:lstStyle/>
        <a:p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启示录（</a:t>
          </a:r>
          <a:r>
            <a:rPr kumimoji="0" lang="en-US" altLang="zh-CN" sz="1800" b="0" dirty="0">
              <a:solidFill>
                <a:schemeClr val="bg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rPr>
            <a:t>18:1-11</a:t>
          </a:r>
          <a:r>
            <a:rPr lang="zh-CN" altLang="en-US" sz="1800" b="0" dirty="0">
              <a:solidFill>
                <a:schemeClr val="bg1">
                  <a:lumMod val="50000"/>
                </a:schemeClr>
              </a:solidFill>
            </a:rPr>
            <a:t>）</a:t>
          </a:r>
        </a:p>
      </dgm:t>
    </dgm:pt>
    <dgm:pt modelId="{FFED3F6B-E131-4F98-8C3B-434E6313FCBC}" type="parTrans" cxnId="{396DC4B1-594D-4645-AA4A-F97CA5B7E5A2}">
      <dgm:prSet/>
      <dgm:spPr/>
      <dgm:t>
        <a:bodyPr/>
        <a:lstStyle/>
        <a:p>
          <a:endParaRPr lang="zh-CN" altLang="en-US" b="0"/>
        </a:p>
      </dgm:t>
    </dgm:pt>
    <dgm:pt modelId="{33A6330E-4B37-4F1D-8560-0DEF1AFBDF59}" type="sibTrans" cxnId="{396DC4B1-594D-4645-AA4A-F97CA5B7E5A2}">
      <dgm:prSet/>
      <dgm:spPr/>
      <dgm:t>
        <a:bodyPr/>
        <a:lstStyle/>
        <a:p>
          <a:endParaRPr lang="zh-CN" altLang="en-US" b="0"/>
        </a:p>
      </dgm:t>
    </dgm:pt>
    <dgm:pt modelId="{0E9637FC-F34F-4FA4-B982-69C17D8E8F24}">
      <dgm:prSet custT="1"/>
      <dgm:spPr/>
      <dgm:t>
        <a:bodyPr/>
        <a:lstStyle/>
        <a:p>
          <a:endParaRPr lang="zh-CN" altLang="en-US" sz="1800" b="0" dirty="0">
            <a:solidFill>
              <a:schemeClr val="bg1">
                <a:lumMod val="50000"/>
              </a:schemeClr>
            </a:solidFill>
          </a:endParaRPr>
        </a:p>
      </dgm:t>
    </dgm:pt>
    <dgm:pt modelId="{25FD32F4-1C32-4BFD-A161-AC673C696E6D}" type="parTrans" cxnId="{6F5CCF65-2031-46B6-BFFA-53E6A81D775A}">
      <dgm:prSet/>
      <dgm:spPr/>
      <dgm:t>
        <a:bodyPr/>
        <a:lstStyle/>
        <a:p>
          <a:endParaRPr lang="zh-CN" altLang="en-US" b="0"/>
        </a:p>
      </dgm:t>
    </dgm:pt>
    <dgm:pt modelId="{C44E7A09-E9D8-4CA8-B1EC-7B93371D260A}" type="sibTrans" cxnId="{6F5CCF65-2031-46B6-BFFA-53E6A81D775A}">
      <dgm:prSet/>
      <dgm:spPr/>
      <dgm:t>
        <a:bodyPr/>
        <a:lstStyle/>
        <a:p>
          <a:endParaRPr lang="zh-CN" altLang="en-US" b="0"/>
        </a:p>
      </dgm:t>
    </dgm:pt>
    <dgm:pt modelId="{3F54E566-A533-4E05-AC4E-50766420EF03}" type="pres">
      <dgm:prSet presAssocID="{058EBCE3-FA1F-4929-8B4A-AFA00BB64144}" presName="Name0" presStyleCnt="0">
        <dgm:presLayoutVars>
          <dgm:dir/>
          <dgm:animLvl val="lvl"/>
          <dgm:resizeHandles val="exact"/>
        </dgm:presLayoutVars>
      </dgm:prSet>
      <dgm:spPr/>
    </dgm:pt>
    <dgm:pt modelId="{CC290370-B1CE-47CD-B915-645F04A4C428}" type="pres">
      <dgm:prSet presAssocID="{57E1BB8B-8046-4A9A-93DA-B5280A0D667D}" presName="linNode" presStyleCnt="0"/>
      <dgm:spPr/>
    </dgm:pt>
    <dgm:pt modelId="{10C518EC-D361-4162-B3C5-68A4708D6804}" type="pres">
      <dgm:prSet presAssocID="{57E1BB8B-8046-4A9A-93DA-B5280A0D667D}" presName="parentText" presStyleLbl="node1" presStyleIdx="0" presStyleCnt="4" custLinFactNeighborY="-1341">
        <dgm:presLayoutVars>
          <dgm:chMax val="1"/>
          <dgm:bulletEnabled val="1"/>
        </dgm:presLayoutVars>
      </dgm:prSet>
      <dgm:spPr/>
    </dgm:pt>
    <dgm:pt modelId="{AD1B9734-484E-464C-BC69-979642422BC3}" type="pres">
      <dgm:prSet presAssocID="{57E1BB8B-8046-4A9A-93DA-B5280A0D667D}" presName="descendantText" presStyleLbl="alignAccFollowNode1" presStyleIdx="0" presStyleCnt="4">
        <dgm:presLayoutVars>
          <dgm:bulletEnabled val="1"/>
        </dgm:presLayoutVars>
      </dgm:prSet>
      <dgm:spPr/>
    </dgm:pt>
    <dgm:pt modelId="{4D22A5B4-CABC-4949-80AC-BAF17C9611A5}" type="pres">
      <dgm:prSet presAssocID="{8D9CB57C-B8A7-4A87-8C88-4AF019CB4657}" presName="sp" presStyleCnt="0"/>
      <dgm:spPr/>
    </dgm:pt>
    <dgm:pt modelId="{86828927-1ABF-4B31-907D-5E7DE1844815}" type="pres">
      <dgm:prSet presAssocID="{D11F928D-5BF7-439D-BC9C-028634F8B64D}" presName="linNode" presStyleCnt="0"/>
      <dgm:spPr/>
    </dgm:pt>
    <dgm:pt modelId="{9493F970-7E4E-4D20-8AA7-C6F7214814B3}" type="pres">
      <dgm:prSet presAssocID="{D11F928D-5BF7-439D-BC9C-028634F8B64D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3B4CD0BD-D8A2-4201-8214-49510F0F19DC}" type="pres">
      <dgm:prSet presAssocID="{D11F928D-5BF7-439D-BC9C-028634F8B64D}" presName="descendantText" presStyleLbl="alignAccFollowNode1" presStyleIdx="1" presStyleCnt="4">
        <dgm:presLayoutVars>
          <dgm:bulletEnabled val="1"/>
        </dgm:presLayoutVars>
      </dgm:prSet>
      <dgm:spPr/>
    </dgm:pt>
    <dgm:pt modelId="{BC4741C3-B87D-457C-B0BB-89B08EDA0017}" type="pres">
      <dgm:prSet presAssocID="{CB9FB363-0365-4C26-85DF-E2609FA6CDC2}" presName="sp" presStyleCnt="0"/>
      <dgm:spPr/>
    </dgm:pt>
    <dgm:pt modelId="{8A402E9C-094E-4E49-B3E4-E62356CEB1C0}" type="pres">
      <dgm:prSet presAssocID="{C873EE05-78AA-4E87-993E-954C6150811B}" presName="linNode" presStyleCnt="0"/>
      <dgm:spPr/>
    </dgm:pt>
    <dgm:pt modelId="{3D39DC0B-C091-451E-B02C-BF3ABD3EE605}" type="pres">
      <dgm:prSet presAssocID="{C873EE05-78AA-4E87-993E-954C6150811B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011FA25D-38DA-448D-ADFB-1A68CA01C87D}" type="pres">
      <dgm:prSet presAssocID="{C873EE05-78AA-4E87-993E-954C6150811B}" presName="descendantText" presStyleLbl="alignAccFollowNode1" presStyleIdx="2" presStyleCnt="4">
        <dgm:presLayoutVars>
          <dgm:bulletEnabled val="1"/>
        </dgm:presLayoutVars>
      </dgm:prSet>
      <dgm:spPr/>
    </dgm:pt>
    <dgm:pt modelId="{9E244FD0-FCC2-42F9-BA31-18AAFE69A80F}" type="pres">
      <dgm:prSet presAssocID="{2181C6F2-37FB-4DB7-8808-51EE8B5A0ADA}" presName="sp" presStyleCnt="0"/>
      <dgm:spPr/>
    </dgm:pt>
    <dgm:pt modelId="{F84A628E-B291-4BCD-BF3F-4B07D8A56759}" type="pres">
      <dgm:prSet presAssocID="{E18FB754-8BC0-4618-BB7A-46FF3A8090DE}" presName="linNode" presStyleCnt="0"/>
      <dgm:spPr/>
    </dgm:pt>
    <dgm:pt modelId="{45811A9D-6CA1-49FC-8A87-8D2ECF2ECFC6}" type="pres">
      <dgm:prSet presAssocID="{E18FB754-8BC0-4618-BB7A-46FF3A8090DE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22AC9644-8E7F-498C-8B3E-5103A9B17D31}" type="pres">
      <dgm:prSet presAssocID="{E18FB754-8BC0-4618-BB7A-46FF3A8090DE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1B458D03-7DD2-49D7-BFD3-BDF6548CCABB}" srcId="{E18FB754-8BC0-4618-BB7A-46FF3A8090DE}" destId="{C489D5A7-4C97-4B16-BBE1-37176B394A70}" srcOrd="1" destOrd="0" parTransId="{065F1E0B-7326-43D4-BEE8-AE1F560E61A4}" sibTransId="{0F5C6FDD-8352-4C92-9434-92EE06BB02B6}"/>
    <dgm:cxn modelId="{AA25AE1A-5ED3-416D-899D-4305C2AFFC44}" srcId="{058EBCE3-FA1F-4929-8B4A-AFA00BB64144}" destId="{E18FB754-8BC0-4618-BB7A-46FF3A8090DE}" srcOrd="3" destOrd="0" parTransId="{82BA7630-6903-4761-86C6-E0C01FA0A513}" sibTransId="{4148D2B0-552A-4C93-B21D-ADE5FC2567D2}"/>
    <dgm:cxn modelId="{1227A71B-AD68-4237-8319-DC891C239CB8}" srcId="{57E1BB8B-8046-4A9A-93DA-B5280A0D667D}" destId="{28D207AC-1CE5-450C-86CE-635C0CC2BCB3}" srcOrd="0" destOrd="0" parTransId="{9FF7CE31-5D39-4EC1-A923-8E47094A0757}" sibTransId="{11752336-36AF-4254-B768-31C10E5E402E}"/>
    <dgm:cxn modelId="{425B3C20-7579-485B-AC10-0B7C954F7F7D}" type="presOf" srcId="{0E9637FC-F34F-4FA4-B982-69C17D8E8F24}" destId="{22AC9644-8E7F-498C-8B3E-5103A9B17D31}" srcOrd="0" destOrd="0" presId="urn:microsoft.com/office/officeart/2005/8/layout/vList5"/>
    <dgm:cxn modelId="{BFED9E22-59AF-44C7-AE1B-41710D719FC5}" type="presOf" srcId="{14813788-4020-4CAF-9454-994573BB0B7E}" destId="{22AC9644-8E7F-498C-8B3E-5103A9B17D31}" srcOrd="0" destOrd="2" presId="urn:microsoft.com/office/officeart/2005/8/layout/vList5"/>
    <dgm:cxn modelId="{116D1829-A3FD-4D7A-9C64-B2D467BC7242}" type="presOf" srcId="{28D207AC-1CE5-450C-86CE-635C0CC2BCB3}" destId="{AD1B9734-484E-464C-BC69-979642422BC3}" srcOrd="0" destOrd="0" presId="urn:microsoft.com/office/officeart/2005/8/layout/vList5"/>
    <dgm:cxn modelId="{DB2AF030-9298-4E7A-BDF5-4FEA527486E8}" srcId="{D11F928D-5BF7-439D-BC9C-028634F8B64D}" destId="{6BAAEFC6-B9CC-4C29-84AE-3A60907B3EF3}" srcOrd="1" destOrd="0" parTransId="{6020A1E7-524F-4525-860D-EAFF1E9C6D90}" sibTransId="{2B9418A3-58C5-4075-AF62-04850211E4FA}"/>
    <dgm:cxn modelId="{BCBFDC32-A459-4FFB-A00C-5BA77C15C404}" srcId="{57E1BB8B-8046-4A9A-93DA-B5280A0D667D}" destId="{A59C211B-A4F8-4491-A6E9-668C991B039C}" srcOrd="1" destOrd="0" parTransId="{54B8FEEE-1BF4-4034-85B4-8B911DFADDB9}" sibTransId="{C3B26368-68EB-4C64-AE19-153CABF88AD5}"/>
    <dgm:cxn modelId="{B84BD335-84E0-4256-BF27-C2BC772C944D}" type="presOf" srcId="{96F7D52A-DC05-46BE-980D-35EB463D2209}" destId="{3B4CD0BD-D8A2-4201-8214-49510F0F19DC}" srcOrd="0" destOrd="0" presId="urn:microsoft.com/office/officeart/2005/8/layout/vList5"/>
    <dgm:cxn modelId="{7646773A-408D-45D1-9733-2D876D266A59}" srcId="{D11F928D-5BF7-439D-BC9C-028634F8B64D}" destId="{96F7D52A-DC05-46BE-980D-35EB463D2209}" srcOrd="0" destOrd="0" parTransId="{6E4CDDE6-D54F-4FCB-A3D9-FCBEC62AD233}" sibTransId="{F563004D-F0F2-4B0E-BCBC-111084E7C3E4}"/>
    <dgm:cxn modelId="{6F5CCF65-2031-46B6-BFFA-53E6A81D775A}" srcId="{E18FB754-8BC0-4618-BB7A-46FF3A8090DE}" destId="{0E9637FC-F34F-4FA4-B982-69C17D8E8F24}" srcOrd="0" destOrd="0" parTransId="{25FD32F4-1C32-4BFD-A161-AC673C696E6D}" sibTransId="{C44E7A09-E9D8-4CA8-B1EC-7B93371D260A}"/>
    <dgm:cxn modelId="{E365206A-7D04-4824-8484-8CAD190DA5D4}" type="presOf" srcId="{D11F928D-5BF7-439D-BC9C-028634F8B64D}" destId="{9493F970-7E4E-4D20-8AA7-C6F7214814B3}" srcOrd="0" destOrd="0" presId="urn:microsoft.com/office/officeart/2005/8/layout/vList5"/>
    <dgm:cxn modelId="{5103614A-1C9B-488B-8346-E134B4B5C14F}" srcId="{C873EE05-78AA-4E87-993E-954C6150811B}" destId="{DF32B0F9-EB8B-492A-8603-028404E0C079}" srcOrd="1" destOrd="0" parTransId="{437AAE57-040F-4082-8CF7-E48D517C9981}" sibTransId="{81FC6726-CC7A-4959-BE09-237ADE0524FA}"/>
    <dgm:cxn modelId="{AB9F6C6C-D814-4722-92E6-B5E677C19D63}" srcId="{058EBCE3-FA1F-4929-8B4A-AFA00BB64144}" destId="{57E1BB8B-8046-4A9A-93DA-B5280A0D667D}" srcOrd="0" destOrd="0" parTransId="{FDE75B9E-79BF-4288-9CAE-170A76C36027}" sibTransId="{8D9CB57C-B8A7-4A87-8C88-4AF019CB4657}"/>
    <dgm:cxn modelId="{DDD4076D-72F7-447E-B432-1C730727BC22}" srcId="{058EBCE3-FA1F-4929-8B4A-AFA00BB64144}" destId="{C873EE05-78AA-4E87-993E-954C6150811B}" srcOrd="2" destOrd="0" parTransId="{9AF62E7A-5B79-498F-B773-7DDE0D97D4A8}" sibTransId="{2181C6F2-37FB-4DB7-8808-51EE8B5A0ADA}"/>
    <dgm:cxn modelId="{B9F0406F-9C91-4272-B961-BB00B1187556}" type="presOf" srcId="{058EBCE3-FA1F-4929-8B4A-AFA00BB64144}" destId="{3F54E566-A533-4E05-AC4E-50766420EF03}" srcOrd="0" destOrd="0" presId="urn:microsoft.com/office/officeart/2005/8/layout/vList5"/>
    <dgm:cxn modelId="{F130D682-EB29-4ACA-9C7F-A9D4A507CFA2}" type="presOf" srcId="{A59C211B-A4F8-4491-A6E9-668C991B039C}" destId="{AD1B9734-484E-464C-BC69-979642422BC3}" srcOrd="0" destOrd="1" presId="urn:microsoft.com/office/officeart/2005/8/layout/vList5"/>
    <dgm:cxn modelId="{52721896-3908-4842-B5C3-F465BE385407}" type="presOf" srcId="{E18FB754-8BC0-4618-BB7A-46FF3A8090DE}" destId="{45811A9D-6CA1-49FC-8A87-8D2ECF2ECFC6}" srcOrd="0" destOrd="0" presId="urn:microsoft.com/office/officeart/2005/8/layout/vList5"/>
    <dgm:cxn modelId="{00F933A5-676E-4BFB-A05A-AD8E94D7A2A6}" type="presOf" srcId="{57E1BB8B-8046-4A9A-93DA-B5280A0D667D}" destId="{10C518EC-D361-4162-B3C5-68A4708D6804}" srcOrd="0" destOrd="0" presId="urn:microsoft.com/office/officeart/2005/8/layout/vList5"/>
    <dgm:cxn modelId="{DAB7ADA8-EA38-4E8E-B421-B3B5F7962E26}" type="presOf" srcId="{3C19FF66-78E8-46BC-B8FE-0ABA2131D0E6}" destId="{011FA25D-38DA-448D-ADFB-1A68CA01C87D}" srcOrd="0" destOrd="0" presId="urn:microsoft.com/office/officeart/2005/8/layout/vList5"/>
    <dgm:cxn modelId="{58F9FAAF-2929-457B-82F4-01A742A49CB4}" srcId="{C873EE05-78AA-4E87-993E-954C6150811B}" destId="{3C19FF66-78E8-46BC-B8FE-0ABA2131D0E6}" srcOrd="0" destOrd="0" parTransId="{09D802C0-BC10-4BA5-9B1A-2249163A48D6}" sibTransId="{C5CF2F66-630A-436B-B0C9-8552774B8A2D}"/>
    <dgm:cxn modelId="{396DC4B1-594D-4645-AA4A-F97CA5B7E5A2}" srcId="{E18FB754-8BC0-4618-BB7A-46FF3A8090DE}" destId="{14813788-4020-4CAF-9454-994573BB0B7E}" srcOrd="2" destOrd="0" parTransId="{FFED3F6B-E131-4F98-8C3B-434E6313FCBC}" sibTransId="{33A6330E-4B37-4F1D-8560-0DEF1AFBDF59}"/>
    <dgm:cxn modelId="{2E36ABC6-8611-4BFF-8650-B9ACF9FA8D09}" srcId="{058EBCE3-FA1F-4929-8B4A-AFA00BB64144}" destId="{D11F928D-5BF7-439D-BC9C-028634F8B64D}" srcOrd="1" destOrd="0" parTransId="{6D8FB477-F567-43B7-8061-6A052DF60CF2}" sibTransId="{CB9FB363-0365-4C26-85DF-E2609FA6CDC2}"/>
    <dgm:cxn modelId="{F3C1C2D1-1834-464B-BE7F-FC39B32D794B}" type="presOf" srcId="{C873EE05-78AA-4E87-993E-954C6150811B}" destId="{3D39DC0B-C091-451E-B02C-BF3ABD3EE605}" srcOrd="0" destOrd="0" presId="urn:microsoft.com/office/officeart/2005/8/layout/vList5"/>
    <dgm:cxn modelId="{7DB490D6-7003-48E4-A479-1CD8BAC03FDE}" type="presOf" srcId="{6BAAEFC6-B9CC-4C29-84AE-3A60907B3EF3}" destId="{3B4CD0BD-D8A2-4201-8214-49510F0F19DC}" srcOrd="0" destOrd="1" presId="urn:microsoft.com/office/officeart/2005/8/layout/vList5"/>
    <dgm:cxn modelId="{8A97C2D7-0A3E-478E-956F-096BD728B834}" type="presOf" srcId="{A5CCBDC1-DD71-423D-BB9C-B6DF0A2E86B3}" destId="{22AC9644-8E7F-498C-8B3E-5103A9B17D31}" srcOrd="0" destOrd="3" presId="urn:microsoft.com/office/officeart/2005/8/layout/vList5"/>
    <dgm:cxn modelId="{BCBE28E6-5C2C-4E89-89E6-FC901D108939}" type="presOf" srcId="{DF32B0F9-EB8B-492A-8603-028404E0C079}" destId="{011FA25D-38DA-448D-ADFB-1A68CA01C87D}" srcOrd="0" destOrd="1" presId="urn:microsoft.com/office/officeart/2005/8/layout/vList5"/>
    <dgm:cxn modelId="{738A6FF8-6744-482D-A418-D505F422AB5E}" type="presOf" srcId="{C489D5A7-4C97-4B16-BBE1-37176B394A70}" destId="{22AC9644-8E7F-498C-8B3E-5103A9B17D31}" srcOrd="0" destOrd="1" presId="urn:microsoft.com/office/officeart/2005/8/layout/vList5"/>
    <dgm:cxn modelId="{91F2BBF8-7089-4059-A0D9-36E6205F2520}" srcId="{E18FB754-8BC0-4618-BB7A-46FF3A8090DE}" destId="{A5CCBDC1-DD71-423D-BB9C-B6DF0A2E86B3}" srcOrd="3" destOrd="0" parTransId="{668E7CA6-515C-4F06-B27D-7EEBC835D057}" sibTransId="{CDFA2456-EDD1-48F7-B06A-F65469C12D77}"/>
    <dgm:cxn modelId="{59B787E2-56B3-4934-999F-8FC6994CFFA6}" type="presParOf" srcId="{3F54E566-A533-4E05-AC4E-50766420EF03}" destId="{CC290370-B1CE-47CD-B915-645F04A4C428}" srcOrd="0" destOrd="0" presId="urn:microsoft.com/office/officeart/2005/8/layout/vList5"/>
    <dgm:cxn modelId="{66734D73-0034-4723-858C-CED869257A0C}" type="presParOf" srcId="{CC290370-B1CE-47CD-B915-645F04A4C428}" destId="{10C518EC-D361-4162-B3C5-68A4708D6804}" srcOrd="0" destOrd="0" presId="urn:microsoft.com/office/officeart/2005/8/layout/vList5"/>
    <dgm:cxn modelId="{ED25D16D-E2FF-4888-B2A1-371E11814FA4}" type="presParOf" srcId="{CC290370-B1CE-47CD-B915-645F04A4C428}" destId="{AD1B9734-484E-464C-BC69-979642422BC3}" srcOrd="1" destOrd="0" presId="urn:microsoft.com/office/officeart/2005/8/layout/vList5"/>
    <dgm:cxn modelId="{7F11460D-22FE-42CF-BDFD-FC7E0334B47B}" type="presParOf" srcId="{3F54E566-A533-4E05-AC4E-50766420EF03}" destId="{4D22A5B4-CABC-4949-80AC-BAF17C9611A5}" srcOrd="1" destOrd="0" presId="urn:microsoft.com/office/officeart/2005/8/layout/vList5"/>
    <dgm:cxn modelId="{921D076B-C8BF-4E83-9CE1-E0D39B2D7978}" type="presParOf" srcId="{3F54E566-A533-4E05-AC4E-50766420EF03}" destId="{86828927-1ABF-4B31-907D-5E7DE1844815}" srcOrd="2" destOrd="0" presId="urn:microsoft.com/office/officeart/2005/8/layout/vList5"/>
    <dgm:cxn modelId="{03AAB07F-5B57-4DCD-9E54-385290E6590F}" type="presParOf" srcId="{86828927-1ABF-4B31-907D-5E7DE1844815}" destId="{9493F970-7E4E-4D20-8AA7-C6F7214814B3}" srcOrd="0" destOrd="0" presId="urn:microsoft.com/office/officeart/2005/8/layout/vList5"/>
    <dgm:cxn modelId="{0998940C-6955-48C2-82A6-B9FD7E88B3BA}" type="presParOf" srcId="{86828927-1ABF-4B31-907D-5E7DE1844815}" destId="{3B4CD0BD-D8A2-4201-8214-49510F0F19DC}" srcOrd="1" destOrd="0" presId="urn:microsoft.com/office/officeart/2005/8/layout/vList5"/>
    <dgm:cxn modelId="{9E420352-3B24-4D5F-AE1B-F3F182C2D364}" type="presParOf" srcId="{3F54E566-A533-4E05-AC4E-50766420EF03}" destId="{BC4741C3-B87D-457C-B0BB-89B08EDA0017}" srcOrd="3" destOrd="0" presId="urn:microsoft.com/office/officeart/2005/8/layout/vList5"/>
    <dgm:cxn modelId="{81584099-4149-4A31-8470-97C6896AE7A6}" type="presParOf" srcId="{3F54E566-A533-4E05-AC4E-50766420EF03}" destId="{8A402E9C-094E-4E49-B3E4-E62356CEB1C0}" srcOrd="4" destOrd="0" presId="urn:microsoft.com/office/officeart/2005/8/layout/vList5"/>
    <dgm:cxn modelId="{48D58F9D-62BA-47FA-A96E-02B3F3A9990B}" type="presParOf" srcId="{8A402E9C-094E-4E49-B3E4-E62356CEB1C0}" destId="{3D39DC0B-C091-451E-B02C-BF3ABD3EE605}" srcOrd="0" destOrd="0" presId="urn:microsoft.com/office/officeart/2005/8/layout/vList5"/>
    <dgm:cxn modelId="{BBD17ABC-DCCB-4CAB-9892-29CA7561F325}" type="presParOf" srcId="{8A402E9C-094E-4E49-B3E4-E62356CEB1C0}" destId="{011FA25D-38DA-448D-ADFB-1A68CA01C87D}" srcOrd="1" destOrd="0" presId="urn:microsoft.com/office/officeart/2005/8/layout/vList5"/>
    <dgm:cxn modelId="{9DCA2E41-C716-4AB6-9819-174624D4B9AB}" type="presParOf" srcId="{3F54E566-A533-4E05-AC4E-50766420EF03}" destId="{9E244FD0-FCC2-42F9-BA31-18AAFE69A80F}" srcOrd="5" destOrd="0" presId="urn:microsoft.com/office/officeart/2005/8/layout/vList5"/>
    <dgm:cxn modelId="{D6EFE88B-17D9-4BE1-91F6-713B31524753}" type="presParOf" srcId="{3F54E566-A533-4E05-AC4E-50766420EF03}" destId="{F84A628E-B291-4BCD-BF3F-4B07D8A56759}" srcOrd="6" destOrd="0" presId="urn:microsoft.com/office/officeart/2005/8/layout/vList5"/>
    <dgm:cxn modelId="{CCE08B61-A42F-4B41-B2BA-4F60C0D4E10D}" type="presParOf" srcId="{F84A628E-B291-4BCD-BF3F-4B07D8A56759}" destId="{45811A9D-6CA1-49FC-8A87-8D2ECF2ECFC6}" srcOrd="0" destOrd="0" presId="urn:microsoft.com/office/officeart/2005/8/layout/vList5"/>
    <dgm:cxn modelId="{E9E6E01F-92C9-45A4-9156-F26BF367122A}" type="presParOf" srcId="{F84A628E-B291-4BCD-BF3F-4B07D8A56759}" destId="{22AC9644-8E7F-498C-8B3E-5103A9B17D3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27E8D6-AEF6-4D39-84D2-F5606BF7410E}" type="doc">
      <dgm:prSet loTypeId="urn:microsoft.com/office/officeart/2005/8/layout/equation2" loCatId="process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zh-CN" altLang="en-US"/>
        </a:p>
      </dgm:t>
    </dgm:pt>
    <dgm:pt modelId="{AD7D6BFA-55DE-4175-AE63-C2AF7B136FEF}">
      <dgm:prSet phldrT="[文本]"/>
      <dgm:spPr/>
      <dgm:t>
        <a:bodyPr/>
        <a:lstStyle/>
        <a:p>
          <a:pPr>
            <a:buNone/>
          </a:pPr>
          <a:r>
            <a:rPr lang="zh-CN" altLang="en-US" dirty="0"/>
            <a:t>现在的苦难</a:t>
          </a:r>
        </a:p>
      </dgm:t>
    </dgm:pt>
    <dgm:pt modelId="{5D033B28-3AC2-42B1-A382-4EF24ED4903F}" type="parTrans" cxnId="{AE2E82C7-5AA5-48C5-890C-0FE83C83F98E}">
      <dgm:prSet/>
      <dgm:spPr/>
      <dgm:t>
        <a:bodyPr/>
        <a:lstStyle/>
        <a:p>
          <a:endParaRPr lang="zh-CN" altLang="en-US"/>
        </a:p>
      </dgm:t>
    </dgm:pt>
    <dgm:pt modelId="{0A8F8B08-EB51-4891-8374-62C5535A0151}" type="sibTrans" cxnId="{AE2E82C7-5AA5-48C5-890C-0FE83C83F98E}">
      <dgm:prSet/>
      <dgm:spPr/>
      <dgm:t>
        <a:bodyPr/>
        <a:lstStyle/>
        <a:p>
          <a:endParaRPr lang="zh-CN" altLang="en-US"/>
        </a:p>
      </dgm:t>
    </dgm:pt>
    <dgm:pt modelId="{B94C61B7-927B-4D12-BA6F-82570941BC76}">
      <dgm:prSet phldrT="[文本]"/>
      <dgm:spPr/>
      <dgm:t>
        <a:bodyPr/>
        <a:lstStyle/>
        <a:p>
          <a:r>
            <a:rPr lang="zh-CN" altLang="en-US" dirty="0"/>
            <a:t>坚持和忍耐</a:t>
          </a:r>
        </a:p>
      </dgm:t>
    </dgm:pt>
    <dgm:pt modelId="{BAB1EAF9-07C1-4FF8-B2F0-42626DAC2AB9}" type="parTrans" cxnId="{FE94BEB3-72B9-4B8F-8F59-08D2B10EA8DD}">
      <dgm:prSet/>
      <dgm:spPr/>
      <dgm:t>
        <a:bodyPr/>
        <a:lstStyle/>
        <a:p>
          <a:endParaRPr lang="zh-CN" altLang="en-US"/>
        </a:p>
      </dgm:t>
    </dgm:pt>
    <dgm:pt modelId="{D96D329E-9B1B-4424-BBB1-D29B69CFEFBA}" type="sibTrans" cxnId="{FE94BEB3-72B9-4B8F-8F59-08D2B10EA8DD}">
      <dgm:prSet/>
      <dgm:spPr/>
      <dgm:t>
        <a:bodyPr/>
        <a:lstStyle/>
        <a:p>
          <a:endParaRPr lang="zh-CN" altLang="en-US"/>
        </a:p>
      </dgm:t>
    </dgm:pt>
    <dgm:pt modelId="{A179373E-2809-42F4-82B0-AC3D159E14CB}">
      <dgm:prSet phldrT="[文本]"/>
      <dgm:spPr/>
      <dgm:t>
        <a:bodyPr/>
        <a:lstStyle/>
        <a:p>
          <a:pPr>
            <a:buNone/>
          </a:pPr>
          <a:r>
            <a:rPr lang="zh-CN" altLang="en-US" dirty="0"/>
            <a:t>将来的奖赏</a:t>
          </a:r>
        </a:p>
      </dgm:t>
    </dgm:pt>
    <dgm:pt modelId="{561C9FFC-5188-4894-ACE5-1FA58FEAF08E}" type="parTrans" cxnId="{FA13BEA3-6C9A-48E5-BD1C-34B04BE05103}">
      <dgm:prSet/>
      <dgm:spPr/>
      <dgm:t>
        <a:bodyPr/>
        <a:lstStyle/>
        <a:p>
          <a:endParaRPr lang="zh-CN" altLang="en-US"/>
        </a:p>
      </dgm:t>
    </dgm:pt>
    <dgm:pt modelId="{A3CE9C32-DCB5-4ADC-9BBC-63D2A3DA571A}" type="sibTrans" cxnId="{FA13BEA3-6C9A-48E5-BD1C-34B04BE05103}">
      <dgm:prSet/>
      <dgm:spPr/>
      <dgm:t>
        <a:bodyPr/>
        <a:lstStyle/>
        <a:p>
          <a:endParaRPr lang="zh-CN" altLang="en-US"/>
        </a:p>
      </dgm:t>
    </dgm:pt>
    <dgm:pt modelId="{A6955214-FEEA-4D80-823E-F6086D75A957}" type="pres">
      <dgm:prSet presAssocID="{2B27E8D6-AEF6-4D39-84D2-F5606BF7410E}" presName="Name0" presStyleCnt="0">
        <dgm:presLayoutVars>
          <dgm:dir/>
          <dgm:resizeHandles val="exact"/>
        </dgm:presLayoutVars>
      </dgm:prSet>
      <dgm:spPr/>
    </dgm:pt>
    <dgm:pt modelId="{072F32EB-C1F3-472B-9E66-7107EACBC401}" type="pres">
      <dgm:prSet presAssocID="{2B27E8D6-AEF6-4D39-84D2-F5606BF7410E}" presName="vNodes" presStyleCnt="0"/>
      <dgm:spPr/>
    </dgm:pt>
    <dgm:pt modelId="{1D93DB86-0A5D-4145-865F-0F4B02CABB92}" type="pres">
      <dgm:prSet presAssocID="{AD7D6BFA-55DE-4175-AE63-C2AF7B136FEF}" presName="node" presStyleLbl="node1" presStyleIdx="0" presStyleCnt="3">
        <dgm:presLayoutVars>
          <dgm:bulletEnabled val="1"/>
        </dgm:presLayoutVars>
      </dgm:prSet>
      <dgm:spPr/>
    </dgm:pt>
    <dgm:pt modelId="{4F393A26-4500-4CA6-9299-E66A0F5D0A5E}" type="pres">
      <dgm:prSet presAssocID="{0A8F8B08-EB51-4891-8374-62C5535A0151}" presName="spacerT" presStyleCnt="0"/>
      <dgm:spPr/>
    </dgm:pt>
    <dgm:pt modelId="{4D8C88D3-73C3-46E4-B926-C4894EB96737}" type="pres">
      <dgm:prSet presAssocID="{0A8F8B08-EB51-4891-8374-62C5535A0151}" presName="sibTrans" presStyleLbl="sibTrans2D1" presStyleIdx="0" presStyleCnt="2"/>
      <dgm:spPr/>
    </dgm:pt>
    <dgm:pt modelId="{513319D1-C3E2-4F8D-B985-61835E6C5484}" type="pres">
      <dgm:prSet presAssocID="{0A8F8B08-EB51-4891-8374-62C5535A0151}" presName="spacerB" presStyleCnt="0"/>
      <dgm:spPr/>
    </dgm:pt>
    <dgm:pt modelId="{A2B263FD-A285-4327-83BC-5AD77BAD4399}" type="pres">
      <dgm:prSet presAssocID="{B94C61B7-927B-4D12-BA6F-82570941BC76}" presName="node" presStyleLbl="node1" presStyleIdx="1" presStyleCnt="3">
        <dgm:presLayoutVars>
          <dgm:bulletEnabled val="1"/>
        </dgm:presLayoutVars>
      </dgm:prSet>
      <dgm:spPr/>
    </dgm:pt>
    <dgm:pt modelId="{05ABC911-0E97-40E0-9B2D-3CD1B5FC6B07}" type="pres">
      <dgm:prSet presAssocID="{2B27E8D6-AEF6-4D39-84D2-F5606BF7410E}" presName="sibTransLast" presStyleLbl="sibTrans2D1" presStyleIdx="1" presStyleCnt="2"/>
      <dgm:spPr/>
    </dgm:pt>
    <dgm:pt modelId="{A8392288-484C-49E3-96BF-74798527A00F}" type="pres">
      <dgm:prSet presAssocID="{2B27E8D6-AEF6-4D39-84D2-F5606BF7410E}" presName="connectorText" presStyleLbl="sibTrans2D1" presStyleIdx="1" presStyleCnt="2"/>
      <dgm:spPr/>
    </dgm:pt>
    <dgm:pt modelId="{67FB6A10-FC51-4F9D-8457-50B9A23A4A2F}" type="pres">
      <dgm:prSet presAssocID="{2B27E8D6-AEF6-4D39-84D2-F5606BF7410E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1F038874-938F-4DA6-8960-8EF8A0E6C666}" type="presOf" srcId="{2B27E8D6-AEF6-4D39-84D2-F5606BF7410E}" destId="{A6955214-FEEA-4D80-823E-F6086D75A957}" srcOrd="0" destOrd="0" presId="urn:microsoft.com/office/officeart/2005/8/layout/equation2"/>
    <dgm:cxn modelId="{B0F77B96-3CD0-474A-A2A1-C6C7E619EF35}" type="presOf" srcId="{0A8F8B08-EB51-4891-8374-62C5535A0151}" destId="{4D8C88D3-73C3-46E4-B926-C4894EB96737}" srcOrd="0" destOrd="0" presId="urn:microsoft.com/office/officeart/2005/8/layout/equation2"/>
    <dgm:cxn modelId="{B2664097-C20A-42CF-A8CB-F8068D952AF1}" type="presOf" srcId="{D96D329E-9B1B-4424-BBB1-D29B69CFEFBA}" destId="{A8392288-484C-49E3-96BF-74798527A00F}" srcOrd="1" destOrd="0" presId="urn:microsoft.com/office/officeart/2005/8/layout/equation2"/>
    <dgm:cxn modelId="{A0CD749D-72AD-43A6-95CD-2A87067CEBEC}" type="presOf" srcId="{AD7D6BFA-55DE-4175-AE63-C2AF7B136FEF}" destId="{1D93DB86-0A5D-4145-865F-0F4B02CABB92}" srcOrd="0" destOrd="0" presId="urn:microsoft.com/office/officeart/2005/8/layout/equation2"/>
    <dgm:cxn modelId="{FA13BEA3-6C9A-48E5-BD1C-34B04BE05103}" srcId="{2B27E8D6-AEF6-4D39-84D2-F5606BF7410E}" destId="{A179373E-2809-42F4-82B0-AC3D159E14CB}" srcOrd="2" destOrd="0" parTransId="{561C9FFC-5188-4894-ACE5-1FA58FEAF08E}" sibTransId="{A3CE9C32-DCB5-4ADC-9BBC-63D2A3DA571A}"/>
    <dgm:cxn modelId="{CD03B0A7-082D-4DF0-8BF8-114A032228D2}" type="presOf" srcId="{D96D329E-9B1B-4424-BBB1-D29B69CFEFBA}" destId="{05ABC911-0E97-40E0-9B2D-3CD1B5FC6B07}" srcOrd="0" destOrd="0" presId="urn:microsoft.com/office/officeart/2005/8/layout/equation2"/>
    <dgm:cxn modelId="{338695B3-3AD2-4527-9C3E-768A76908078}" type="presOf" srcId="{A179373E-2809-42F4-82B0-AC3D159E14CB}" destId="{67FB6A10-FC51-4F9D-8457-50B9A23A4A2F}" srcOrd="0" destOrd="0" presId="urn:microsoft.com/office/officeart/2005/8/layout/equation2"/>
    <dgm:cxn modelId="{FE94BEB3-72B9-4B8F-8F59-08D2B10EA8DD}" srcId="{2B27E8D6-AEF6-4D39-84D2-F5606BF7410E}" destId="{B94C61B7-927B-4D12-BA6F-82570941BC76}" srcOrd="1" destOrd="0" parTransId="{BAB1EAF9-07C1-4FF8-B2F0-42626DAC2AB9}" sibTransId="{D96D329E-9B1B-4424-BBB1-D29B69CFEFBA}"/>
    <dgm:cxn modelId="{AE2E82C7-5AA5-48C5-890C-0FE83C83F98E}" srcId="{2B27E8D6-AEF6-4D39-84D2-F5606BF7410E}" destId="{AD7D6BFA-55DE-4175-AE63-C2AF7B136FEF}" srcOrd="0" destOrd="0" parTransId="{5D033B28-3AC2-42B1-A382-4EF24ED4903F}" sibTransId="{0A8F8B08-EB51-4891-8374-62C5535A0151}"/>
    <dgm:cxn modelId="{0CD5C0E8-DF94-4A3A-96D5-4972304725DC}" type="presOf" srcId="{B94C61B7-927B-4D12-BA6F-82570941BC76}" destId="{A2B263FD-A285-4327-83BC-5AD77BAD4399}" srcOrd="0" destOrd="0" presId="urn:microsoft.com/office/officeart/2005/8/layout/equation2"/>
    <dgm:cxn modelId="{32559D71-31CA-4189-A506-C60815FB781A}" type="presParOf" srcId="{A6955214-FEEA-4D80-823E-F6086D75A957}" destId="{072F32EB-C1F3-472B-9E66-7107EACBC401}" srcOrd="0" destOrd="0" presId="urn:microsoft.com/office/officeart/2005/8/layout/equation2"/>
    <dgm:cxn modelId="{1B55DF47-B746-4DAC-B3A3-B5AB662065CD}" type="presParOf" srcId="{072F32EB-C1F3-472B-9E66-7107EACBC401}" destId="{1D93DB86-0A5D-4145-865F-0F4B02CABB92}" srcOrd="0" destOrd="0" presId="urn:microsoft.com/office/officeart/2005/8/layout/equation2"/>
    <dgm:cxn modelId="{D301073B-9D46-4A0E-AECE-AD5329E1D3B7}" type="presParOf" srcId="{072F32EB-C1F3-472B-9E66-7107EACBC401}" destId="{4F393A26-4500-4CA6-9299-E66A0F5D0A5E}" srcOrd="1" destOrd="0" presId="urn:microsoft.com/office/officeart/2005/8/layout/equation2"/>
    <dgm:cxn modelId="{3B2199B2-D1C7-47DE-A20B-5DF962CE6350}" type="presParOf" srcId="{072F32EB-C1F3-472B-9E66-7107EACBC401}" destId="{4D8C88D3-73C3-46E4-B926-C4894EB96737}" srcOrd="2" destOrd="0" presId="urn:microsoft.com/office/officeart/2005/8/layout/equation2"/>
    <dgm:cxn modelId="{098FE62C-AC51-4031-B279-2166473CD347}" type="presParOf" srcId="{072F32EB-C1F3-472B-9E66-7107EACBC401}" destId="{513319D1-C3E2-4F8D-B985-61835E6C5484}" srcOrd="3" destOrd="0" presId="urn:microsoft.com/office/officeart/2005/8/layout/equation2"/>
    <dgm:cxn modelId="{D6D9215D-1988-4153-8C05-5B5876D7F02B}" type="presParOf" srcId="{072F32EB-C1F3-472B-9E66-7107EACBC401}" destId="{A2B263FD-A285-4327-83BC-5AD77BAD4399}" srcOrd="4" destOrd="0" presId="urn:microsoft.com/office/officeart/2005/8/layout/equation2"/>
    <dgm:cxn modelId="{2AA43A89-5C6D-4E5A-810E-B98B677F7A0D}" type="presParOf" srcId="{A6955214-FEEA-4D80-823E-F6086D75A957}" destId="{05ABC911-0E97-40E0-9B2D-3CD1B5FC6B07}" srcOrd="1" destOrd="0" presId="urn:microsoft.com/office/officeart/2005/8/layout/equation2"/>
    <dgm:cxn modelId="{B068C7BE-20CC-46F0-8B56-52AB69B7DEBF}" type="presParOf" srcId="{05ABC911-0E97-40E0-9B2D-3CD1B5FC6B07}" destId="{A8392288-484C-49E3-96BF-74798527A00F}" srcOrd="0" destOrd="0" presId="urn:microsoft.com/office/officeart/2005/8/layout/equation2"/>
    <dgm:cxn modelId="{492BC7BC-EED7-4B55-B2C3-651C5FE77CF3}" type="presParOf" srcId="{A6955214-FEEA-4D80-823E-F6086D75A957}" destId="{67FB6A10-FC51-4F9D-8457-50B9A23A4A2F}" srcOrd="2" destOrd="0" presId="urn:microsoft.com/office/officeart/2005/8/layout/equation2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4D91A0-0D64-4C4C-A6BE-4E847E5EB0FA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740AB2A-59B5-44B2-B4FF-5FE128AB05F1}">
      <dgm:prSet phldrT="[文本]"/>
      <dgm:spPr/>
      <dgm:t>
        <a:bodyPr/>
        <a:lstStyle/>
        <a:p>
          <a:r>
            <a:rPr lang="zh-CN" altLang="en-US" dirty="0">
              <a:solidFill>
                <a:schemeClr val="bg1"/>
              </a:solidFill>
            </a:rPr>
            <a:t>第</a:t>
          </a:r>
          <a:r>
            <a:rPr lang="en-US" altLang="zh-CN" dirty="0">
              <a:solidFill>
                <a:schemeClr val="bg1"/>
              </a:solidFill>
            </a:rPr>
            <a:t>8</a:t>
          </a:r>
          <a:r>
            <a:rPr lang="zh-CN" altLang="en-US" dirty="0">
              <a:solidFill>
                <a:schemeClr val="bg1"/>
              </a:solidFill>
            </a:rPr>
            <a:t>节</a:t>
          </a:r>
        </a:p>
      </dgm:t>
    </dgm:pt>
    <dgm:pt modelId="{D6869ED4-8E47-4C06-B316-C091FEAAD0B2}" type="parTrans" cxnId="{9D8996A3-78A1-4291-A0A8-D697C7A40452}">
      <dgm:prSet/>
      <dgm:spPr/>
      <dgm:t>
        <a:bodyPr/>
        <a:lstStyle/>
        <a:p>
          <a:endParaRPr lang="zh-CN" altLang="en-US"/>
        </a:p>
      </dgm:t>
    </dgm:pt>
    <dgm:pt modelId="{C33C304D-46A8-4C94-BA7A-FCDC7518A6B1}" type="sibTrans" cxnId="{9D8996A3-78A1-4291-A0A8-D697C7A40452}">
      <dgm:prSet/>
      <dgm:spPr/>
      <dgm:t>
        <a:bodyPr/>
        <a:lstStyle/>
        <a:p>
          <a:endParaRPr lang="zh-CN" altLang="en-US"/>
        </a:p>
      </dgm:t>
    </dgm:pt>
    <dgm:pt modelId="{8223561B-5A88-4FC1-9BDC-B22D22AFAAF4}">
      <dgm:prSet phldrT="[文本]"/>
      <dgm:spPr/>
      <dgm:t>
        <a:bodyPr/>
        <a:lstStyle/>
        <a:p>
          <a:r>
            <a:rPr lang="zh-CN" altLang="en-US" dirty="0">
              <a:solidFill>
                <a:schemeClr val="bg1"/>
              </a:solidFill>
            </a:rPr>
            <a:t>耶稣基督的见证：从死里复活</a:t>
          </a:r>
          <a:endParaRPr lang="en-US" altLang="zh-CN" dirty="0">
            <a:solidFill>
              <a:schemeClr val="bg1"/>
            </a:solidFill>
          </a:endParaRPr>
        </a:p>
        <a:p>
          <a:r>
            <a:rPr lang="zh-CN" altLang="en-US" dirty="0">
              <a:solidFill>
                <a:schemeClr val="bg1"/>
              </a:solidFill>
            </a:rPr>
            <a:t>→苦难后得荣耀</a:t>
          </a:r>
        </a:p>
      </dgm:t>
    </dgm:pt>
    <dgm:pt modelId="{4E75B5A4-A600-4414-A22F-7A00026EDE2A}" type="parTrans" cxnId="{95520D0D-D6DA-498B-A0F4-9A9FBCBC9E39}">
      <dgm:prSet/>
      <dgm:spPr/>
      <dgm:t>
        <a:bodyPr/>
        <a:lstStyle/>
        <a:p>
          <a:endParaRPr lang="zh-CN" altLang="en-US"/>
        </a:p>
      </dgm:t>
    </dgm:pt>
    <dgm:pt modelId="{FDEED845-7C9B-4007-8AA9-EFC676F28F58}" type="sibTrans" cxnId="{95520D0D-D6DA-498B-A0F4-9A9FBCBC9E39}">
      <dgm:prSet/>
      <dgm:spPr/>
      <dgm:t>
        <a:bodyPr/>
        <a:lstStyle/>
        <a:p>
          <a:endParaRPr lang="zh-CN" altLang="en-US"/>
        </a:p>
      </dgm:t>
    </dgm:pt>
    <dgm:pt modelId="{AD39C3AC-0556-43EA-807E-8DA0B720D957}">
      <dgm:prSet phldrT="[文本]"/>
      <dgm:spPr/>
      <dgm:t>
        <a:bodyPr/>
        <a:lstStyle/>
        <a:p>
          <a:r>
            <a:rPr lang="zh-CN" altLang="en-US" dirty="0">
              <a:solidFill>
                <a:schemeClr val="bg1"/>
              </a:solidFill>
            </a:rPr>
            <a:t>第</a:t>
          </a:r>
          <a:r>
            <a:rPr lang="en-US" altLang="zh-CN" dirty="0">
              <a:solidFill>
                <a:schemeClr val="bg1"/>
              </a:solidFill>
            </a:rPr>
            <a:t>9-10</a:t>
          </a:r>
          <a:endParaRPr lang="zh-CN" altLang="en-US" dirty="0">
            <a:solidFill>
              <a:schemeClr val="bg1"/>
            </a:solidFill>
          </a:endParaRPr>
        </a:p>
      </dgm:t>
    </dgm:pt>
    <dgm:pt modelId="{51A76702-A530-4D7A-A119-A6698BC46502}" type="parTrans" cxnId="{54A64CF6-152A-4424-BAB6-20B0B9BFE8E4}">
      <dgm:prSet/>
      <dgm:spPr/>
      <dgm:t>
        <a:bodyPr/>
        <a:lstStyle/>
        <a:p>
          <a:endParaRPr lang="zh-CN" altLang="en-US"/>
        </a:p>
      </dgm:t>
    </dgm:pt>
    <dgm:pt modelId="{859BAE9C-0710-4F8F-A6C9-F7B1D4EACA8D}" type="sibTrans" cxnId="{54A64CF6-152A-4424-BAB6-20B0B9BFE8E4}">
      <dgm:prSet/>
      <dgm:spPr/>
      <dgm:t>
        <a:bodyPr/>
        <a:lstStyle/>
        <a:p>
          <a:endParaRPr lang="zh-CN" altLang="en-US"/>
        </a:p>
      </dgm:t>
    </dgm:pt>
    <dgm:pt modelId="{BB830538-B037-4E9F-A08F-F21B348A376E}">
      <dgm:prSet phldrT="[文本]"/>
      <dgm:spPr/>
      <dgm:t>
        <a:bodyPr/>
        <a:lstStyle/>
        <a:p>
          <a:r>
            <a:rPr lang="zh-CN" altLang="en-US" dirty="0">
              <a:solidFill>
                <a:schemeClr val="bg1"/>
              </a:solidFill>
            </a:rPr>
            <a:t>保罗的见证</a:t>
          </a:r>
          <a:r>
            <a:rPr lang="en-US" altLang="zh-CN" dirty="0">
              <a:solidFill>
                <a:schemeClr val="bg1"/>
              </a:solidFill>
            </a:rPr>
            <a:t>:</a:t>
          </a:r>
          <a:r>
            <a:rPr lang="zh-CN" altLang="en-US" dirty="0">
              <a:solidFill>
                <a:schemeClr val="bg1"/>
              </a:solidFill>
            </a:rPr>
            <a:t>为福音受苦、却为选民忍耐，盼望他们得救恩</a:t>
          </a:r>
          <a:endParaRPr lang="en-US" altLang="zh-CN" dirty="0">
            <a:solidFill>
              <a:schemeClr val="bg1"/>
            </a:solidFill>
          </a:endParaRPr>
        </a:p>
        <a:p>
          <a:r>
            <a:rPr lang="zh-CN" altLang="en-US" dirty="0">
              <a:solidFill>
                <a:schemeClr val="bg1"/>
              </a:solidFill>
            </a:rPr>
            <a:t>→苦难化为他人的益处</a:t>
          </a:r>
        </a:p>
      </dgm:t>
    </dgm:pt>
    <dgm:pt modelId="{CF597FC1-7E30-40A4-8104-F2AA8BBD6EF7}" type="parTrans" cxnId="{6196CBB7-F384-46B6-8E37-E8AAD09C793F}">
      <dgm:prSet/>
      <dgm:spPr/>
      <dgm:t>
        <a:bodyPr/>
        <a:lstStyle/>
        <a:p>
          <a:endParaRPr lang="zh-CN" altLang="en-US"/>
        </a:p>
      </dgm:t>
    </dgm:pt>
    <dgm:pt modelId="{E0B68FEC-4AF4-4397-8EBA-E9C3A4F59A46}" type="sibTrans" cxnId="{6196CBB7-F384-46B6-8E37-E8AAD09C793F}">
      <dgm:prSet/>
      <dgm:spPr/>
      <dgm:t>
        <a:bodyPr/>
        <a:lstStyle/>
        <a:p>
          <a:endParaRPr lang="zh-CN" altLang="en-US"/>
        </a:p>
      </dgm:t>
    </dgm:pt>
    <dgm:pt modelId="{7DD00F26-7B7C-4F65-A772-0B85260D6145}">
      <dgm:prSet phldrT="[文本]"/>
      <dgm:spPr/>
      <dgm:t>
        <a:bodyPr/>
        <a:lstStyle/>
        <a:p>
          <a:r>
            <a:rPr lang="zh-CN" altLang="en-US" dirty="0">
              <a:solidFill>
                <a:schemeClr val="bg1"/>
              </a:solidFill>
            </a:rPr>
            <a:t>第</a:t>
          </a:r>
          <a:r>
            <a:rPr lang="en-US" altLang="zh-CN" dirty="0">
              <a:solidFill>
                <a:schemeClr val="bg1"/>
              </a:solidFill>
            </a:rPr>
            <a:t>11</a:t>
          </a:r>
          <a:r>
            <a:rPr lang="zh-CN" altLang="en-US" dirty="0">
              <a:solidFill>
                <a:schemeClr val="bg1"/>
              </a:solidFill>
            </a:rPr>
            <a:t>节</a:t>
          </a:r>
        </a:p>
      </dgm:t>
    </dgm:pt>
    <dgm:pt modelId="{AA639F49-E76C-4ADE-AA48-C97E2AC26CA1}" type="parTrans" cxnId="{26B612E0-3422-4D17-B4BC-07737ED37B0A}">
      <dgm:prSet/>
      <dgm:spPr/>
      <dgm:t>
        <a:bodyPr/>
        <a:lstStyle/>
        <a:p>
          <a:endParaRPr lang="zh-CN" altLang="en-US"/>
        </a:p>
      </dgm:t>
    </dgm:pt>
    <dgm:pt modelId="{AEBA050E-7AA2-4B0B-A244-FC817230B8AA}" type="sibTrans" cxnId="{26B612E0-3422-4D17-B4BC-07737ED37B0A}">
      <dgm:prSet/>
      <dgm:spPr/>
      <dgm:t>
        <a:bodyPr/>
        <a:lstStyle/>
        <a:p>
          <a:endParaRPr lang="zh-CN" altLang="en-US"/>
        </a:p>
      </dgm:t>
    </dgm:pt>
    <dgm:pt modelId="{00D9273B-7072-48E6-9651-FD8A8CFECCA8}">
      <dgm:prSet phldrT="[文本]" custT="1"/>
      <dgm:spPr/>
      <dgm:t>
        <a:bodyPr/>
        <a:lstStyle/>
        <a:p>
          <a:r>
            <a:rPr lang="zh-CN" altLang="en-US" sz="1400" kern="1200" dirty="0">
              <a:solidFill>
                <a:prstClr val="white"/>
              </a:solidFill>
              <a:latin typeface="Arial"/>
              <a:ea typeface="DejaVu Sans"/>
              <a:cs typeface="DejaVu Sans"/>
            </a:rPr>
            <a:t>高潮：</a:t>
          </a:r>
          <a:r>
            <a:rPr lang="zh-CN" altLang="en-US" sz="1400" b="1" kern="1200" dirty="0">
              <a:solidFill>
                <a:prstClr val="white"/>
              </a:solidFill>
              <a:latin typeface="Arial"/>
              <a:ea typeface="DejaVu Sans"/>
              <a:cs typeface="DejaVu Sans"/>
            </a:rPr>
            <a:t>可信的话</a:t>
          </a:r>
          <a:r>
            <a:rPr lang="zh-CN" altLang="en-US" sz="1400" b="1" kern="1200" dirty="0">
              <a:solidFill>
                <a:srgbClr val="FFFF00"/>
              </a:solidFill>
              <a:latin typeface="Arial"/>
              <a:ea typeface="DejaVu Sans"/>
              <a:cs typeface="DejaVu Sans"/>
            </a:rPr>
            <a:t>☆</a:t>
          </a:r>
          <a:r>
            <a:rPr lang="zh-CN" altLang="en-US" sz="1400" kern="1200" dirty="0">
              <a:solidFill>
                <a:prstClr val="white"/>
              </a:solidFill>
              <a:latin typeface="Arial"/>
              <a:ea typeface="DejaVu Sans"/>
              <a:cs typeface="DejaVu Sans"/>
            </a:rPr>
            <a:t>若与基督同死，也必与他同活；若忍耐到底，也必与他一同作王。</a:t>
          </a:r>
          <a:r>
            <a:rPr lang="zh-CN" altLang="en-US" sz="1400" b="1" kern="1200" dirty="0">
              <a:solidFill>
                <a:srgbClr val="FFFF00"/>
              </a:solidFill>
              <a:latin typeface="Arial"/>
              <a:ea typeface="DejaVu Sans"/>
              <a:cs typeface="DejaVu Sans"/>
            </a:rPr>
            <a:t>☆</a:t>
          </a:r>
          <a:endParaRPr lang="en-US" altLang="zh-CN" sz="1400" kern="1200" dirty="0">
            <a:solidFill>
              <a:prstClr val="white"/>
            </a:solidFill>
            <a:latin typeface="Arial"/>
            <a:ea typeface="DejaVu Sans"/>
            <a:cs typeface="DejaVu Sans"/>
          </a:endParaRPr>
        </a:p>
        <a:p>
          <a:r>
            <a:rPr lang="zh-CN" altLang="en-US" sz="1400" kern="1200" dirty="0">
              <a:solidFill>
                <a:prstClr val="white"/>
              </a:solidFill>
              <a:latin typeface="Arial"/>
              <a:ea typeface="DejaVu Sans"/>
              <a:cs typeface="DejaVu Sans"/>
            </a:rPr>
            <a:t>→再次（重复）确认苦难</a:t>
          </a:r>
          <a:r>
            <a:rPr lang="en-US" altLang="zh-CN" sz="1400" kern="1200" dirty="0">
              <a:solidFill>
                <a:prstClr val="white"/>
              </a:solidFill>
              <a:latin typeface="Arial"/>
              <a:ea typeface="DejaVu Sans"/>
              <a:cs typeface="DejaVu Sans"/>
            </a:rPr>
            <a:t>-</a:t>
          </a:r>
          <a:r>
            <a:rPr lang="zh-CN" altLang="en-US" sz="1400" kern="1200" dirty="0">
              <a:solidFill>
                <a:prstClr val="white"/>
              </a:solidFill>
              <a:latin typeface="Arial"/>
              <a:ea typeface="DejaVu Sans"/>
              <a:cs typeface="DejaVu Sans"/>
            </a:rPr>
            <a:t>奖赏的应许</a:t>
          </a:r>
        </a:p>
      </dgm:t>
    </dgm:pt>
    <dgm:pt modelId="{930C758F-970F-4B5F-A36D-71FF60F2A344}" type="parTrans" cxnId="{BA9E9986-8893-407A-8298-5A6720CA5A9A}">
      <dgm:prSet/>
      <dgm:spPr/>
      <dgm:t>
        <a:bodyPr/>
        <a:lstStyle/>
        <a:p>
          <a:endParaRPr lang="zh-CN" altLang="en-US"/>
        </a:p>
      </dgm:t>
    </dgm:pt>
    <dgm:pt modelId="{64F82798-4DBB-412E-9120-0FA3D0D49C9C}" type="sibTrans" cxnId="{BA9E9986-8893-407A-8298-5A6720CA5A9A}">
      <dgm:prSet/>
      <dgm:spPr/>
      <dgm:t>
        <a:bodyPr/>
        <a:lstStyle/>
        <a:p>
          <a:endParaRPr lang="zh-CN" altLang="en-US"/>
        </a:p>
      </dgm:t>
    </dgm:pt>
    <dgm:pt modelId="{672859BD-DD7A-4803-B769-F6836B6C8854}" type="pres">
      <dgm:prSet presAssocID="{114D91A0-0D64-4C4C-A6BE-4E847E5EB0FA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D27C4E78-4C30-4870-8F82-B25FEE4B328A}" type="pres">
      <dgm:prSet presAssocID="{0740AB2A-59B5-44B2-B4FF-5FE128AB05F1}" presName="composite" presStyleCnt="0"/>
      <dgm:spPr/>
    </dgm:pt>
    <dgm:pt modelId="{BAB67BBA-660E-49D4-9DCA-59CDED682873}" type="pres">
      <dgm:prSet presAssocID="{0740AB2A-59B5-44B2-B4FF-5FE128AB05F1}" presName="BackAccent" presStyleLbl="bgShp" presStyleIdx="0" presStyleCnt="3"/>
      <dgm:spPr/>
    </dgm:pt>
    <dgm:pt modelId="{C486A7E7-9C3B-4C5A-BED4-62F23B2F4CA0}" type="pres">
      <dgm:prSet presAssocID="{0740AB2A-59B5-44B2-B4FF-5FE128AB05F1}" presName="Accent" presStyleLbl="alignNode1" presStyleIdx="0" presStyleCnt="3"/>
      <dgm:spPr/>
    </dgm:pt>
    <dgm:pt modelId="{E4EE4491-B1F8-46D6-A657-7F24ABD61CFF}" type="pres">
      <dgm:prSet presAssocID="{0740AB2A-59B5-44B2-B4FF-5FE128AB05F1}" presName="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A195CAFD-2485-4044-B3F6-487E2F9E6DAE}" type="pres">
      <dgm:prSet presAssocID="{0740AB2A-59B5-44B2-B4FF-5FE128AB05F1}" presName="Parent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E1AD5D8B-920D-4321-A9EA-F6F36D7595FD}" type="pres">
      <dgm:prSet presAssocID="{C33C304D-46A8-4C94-BA7A-FCDC7518A6B1}" presName="sibTrans" presStyleCnt="0"/>
      <dgm:spPr/>
    </dgm:pt>
    <dgm:pt modelId="{B8E6E830-96D3-4E7A-8A44-E3A7DC22EC8A}" type="pres">
      <dgm:prSet presAssocID="{AD39C3AC-0556-43EA-807E-8DA0B720D957}" presName="composite" presStyleCnt="0"/>
      <dgm:spPr/>
    </dgm:pt>
    <dgm:pt modelId="{4824962A-8B76-4088-B953-E3AA74F7B2ED}" type="pres">
      <dgm:prSet presAssocID="{AD39C3AC-0556-43EA-807E-8DA0B720D957}" presName="BackAccent" presStyleLbl="bgShp" presStyleIdx="1" presStyleCnt="3"/>
      <dgm:spPr/>
    </dgm:pt>
    <dgm:pt modelId="{4A890EE8-B9F2-4F1B-95E4-297DC00DE557}" type="pres">
      <dgm:prSet presAssocID="{AD39C3AC-0556-43EA-807E-8DA0B720D957}" presName="Accent" presStyleLbl="alignNode1" presStyleIdx="1" presStyleCnt="3"/>
      <dgm:spPr/>
    </dgm:pt>
    <dgm:pt modelId="{1E60E748-AB0C-4374-9A0E-559ACD8CC664}" type="pres">
      <dgm:prSet presAssocID="{AD39C3AC-0556-43EA-807E-8DA0B720D957}" presName="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919BC197-E426-4FAD-BF0D-DCA41BCA6B02}" type="pres">
      <dgm:prSet presAssocID="{AD39C3AC-0556-43EA-807E-8DA0B720D957}" presName="Parent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98F596E1-BC46-41D1-8CFC-A2451B4DA721}" type="pres">
      <dgm:prSet presAssocID="{859BAE9C-0710-4F8F-A6C9-F7B1D4EACA8D}" presName="sibTrans" presStyleCnt="0"/>
      <dgm:spPr/>
    </dgm:pt>
    <dgm:pt modelId="{C3BC1588-F092-468C-8AAB-2A50B43BBAFC}" type="pres">
      <dgm:prSet presAssocID="{7DD00F26-7B7C-4F65-A772-0B85260D6145}" presName="composite" presStyleCnt="0"/>
      <dgm:spPr/>
    </dgm:pt>
    <dgm:pt modelId="{E0404B58-C812-469D-8CC0-73253ECE6183}" type="pres">
      <dgm:prSet presAssocID="{7DD00F26-7B7C-4F65-A772-0B85260D6145}" presName="BackAccent" presStyleLbl="bgShp" presStyleIdx="2" presStyleCnt="3"/>
      <dgm:spPr/>
    </dgm:pt>
    <dgm:pt modelId="{B6AAF4E1-9D46-4F37-BE48-FDBD83FB8BD5}" type="pres">
      <dgm:prSet presAssocID="{7DD00F26-7B7C-4F65-A772-0B85260D6145}" presName="Accent" presStyleLbl="alignNode1" presStyleIdx="2" presStyleCnt="3"/>
      <dgm:spPr/>
    </dgm:pt>
    <dgm:pt modelId="{BD819936-A59B-4BC3-9E34-06A43B9AC889}" type="pres">
      <dgm:prSet presAssocID="{7DD00F26-7B7C-4F65-A772-0B85260D6145}" presName="Child" presStyleLbl="revTx" presStyleIdx="4" presStyleCnt="6" custScaleX="151219">
        <dgm:presLayoutVars>
          <dgm:chMax val="0"/>
          <dgm:chPref val="0"/>
          <dgm:bulletEnabled val="1"/>
        </dgm:presLayoutVars>
      </dgm:prSet>
      <dgm:spPr/>
    </dgm:pt>
    <dgm:pt modelId="{9D3A7ADA-296E-4720-8F34-BC64EE0E1027}" type="pres">
      <dgm:prSet presAssocID="{7DD00F26-7B7C-4F65-A772-0B85260D6145}" presName="Parent" presStyleLbl="revTx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95520D0D-D6DA-498B-A0F4-9A9FBCBC9E39}" srcId="{0740AB2A-59B5-44B2-B4FF-5FE128AB05F1}" destId="{8223561B-5A88-4FC1-9BDC-B22D22AFAAF4}" srcOrd="0" destOrd="0" parTransId="{4E75B5A4-A600-4414-A22F-7A00026EDE2A}" sibTransId="{FDEED845-7C9B-4007-8AA9-EFC676F28F58}"/>
    <dgm:cxn modelId="{7F340748-E093-43F6-ABE3-BF9142022E34}" type="presOf" srcId="{8223561B-5A88-4FC1-9BDC-B22D22AFAAF4}" destId="{E4EE4491-B1F8-46D6-A657-7F24ABD61CFF}" srcOrd="0" destOrd="0" presId="urn:microsoft.com/office/officeart/2008/layout/IncreasingCircleProcess"/>
    <dgm:cxn modelId="{C7D21975-B3CC-4F02-A375-E5A500633F3D}" type="presOf" srcId="{0740AB2A-59B5-44B2-B4FF-5FE128AB05F1}" destId="{A195CAFD-2485-4044-B3F6-487E2F9E6DAE}" srcOrd="0" destOrd="0" presId="urn:microsoft.com/office/officeart/2008/layout/IncreasingCircleProcess"/>
    <dgm:cxn modelId="{29597477-256A-4362-A809-4FD8A0CD14D2}" type="presOf" srcId="{7DD00F26-7B7C-4F65-A772-0B85260D6145}" destId="{9D3A7ADA-296E-4720-8F34-BC64EE0E1027}" srcOrd="0" destOrd="0" presId="urn:microsoft.com/office/officeart/2008/layout/IncreasingCircleProcess"/>
    <dgm:cxn modelId="{BA9E9986-8893-407A-8298-5A6720CA5A9A}" srcId="{7DD00F26-7B7C-4F65-A772-0B85260D6145}" destId="{00D9273B-7072-48E6-9651-FD8A8CFECCA8}" srcOrd="0" destOrd="0" parTransId="{930C758F-970F-4B5F-A36D-71FF60F2A344}" sibTransId="{64F82798-4DBB-412E-9120-0FA3D0D49C9C}"/>
    <dgm:cxn modelId="{EED2528D-DD1E-49B0-B567-AA2985646500}" type="presOf" srcId="{AD39C3AC-0556-43EA-807E-8DA0B720D957}" destId="{919BC197-E426-4FAD-BF0D-DCA41BCA6B02}" srcOrd="0" destOrd="0" presId="urn:microsoft.com/office/officeart/2008/layout/IncreasingCircleProcess"/>
    <dgm:cxn modelId="{C999E68E-89C5-48D8-9F83-802D3DAED846}" type="presOf" srcId="{00D9273B-7072-48E6-9651-FD8A8CFECCA8}" destId="{BD819936-A59B-4BC3-9E34-06A43B9AC889}" srcOrd="0" destOrd="0" presId="urn:microsoft.com/office/officeart/2008/layout/IncreasingCircleProcess"/>
    <dgm:cxn modelId="{9D8996A3-78A1-4291-A0A8-D697C7A40452}" srcId="{114D91A0-0D64-4C4C-A6BE-4E847E5EB0FA}" destId="{0740AB2A-59B5-44B2-B4FF-5FE128AB05F1}" srcOrd="0" destOrd="0" parTransId="{D6869ED4-8E47-4C06-B316-C091FEAAD0B2}" sibTransId="{C33C304D-46A8-4C94-BA7A-FCDC7518A6B1}"/>
    <dgm:cxn modelId="{959B64B5-AE33-4EFD-9A44-C8645F634FC6}" type="presOf" srcId="{BB830538-B037-4E9F-A08F-F21B348A376E}" destId="{1E60E748-AB0C-4374-9A0E-559ACD8CC664}" srcOrd="0" destOrd="0" presId="urn:microsoft.com/office/officeart/2008/layout/IncreasingCircleProcess"/>
    <dgm:cxn modelId="{6196CBB7-F384-46B6-8E37-E8AAD09C793F}" srcId="{AD39C3AC-0556-43EA-807E-8DA0B720D957}" destId="{BB830538-B037-4E9F-A08F-F21B348A376E}" srcOrd="0" destOrd="0" parTransId="{CF597FC1-7E30-40A4-8104-F2AA8BBD6EF7}" sibTransId="{E0B68FEC-4AF4-4397-8EBA-E9C3A4F59A46}"/>
    <dgm:cxn modelId="{26B612E0-3422-4D17-B4BC-07737ED37B0A}" srcId="{114D91A0-0D64-4C4C-A6BE-4E847E5EB0FA}" destId="{7DD00F26-7B7C-4F65-A772-0B85260D6145}" srcOrd="2" destOrd="0" parTransId="{AA639F49-E76C-4ADE-AA48-C97E2AC26CA1}" sibTransId="{AEBA050E-7AA2-4B0B-A244-FC817230B8AA}"/>
    <dgm:cxn modelId="{0FCB3EE8-5535-4E9A-BB63-69CAE04B4512}" type="presOf" srcId="{114D91A0-0D64-4C4C-A6BE-4E847E5EB0FA}" destId="{672859BD-DD7A-4803-B769-F6836B6C8854}" srcOrd="0" destOrd="0" presId="urn:microsoft.com/office/officeart/2008/layout/IncreasingCircleProcess"/>
    <dgm:cxn modelId="{54A64CF6-152A-4424-BAB6-20B0B9BFE8E4}" srcId="{114D91A0-0D64-4C4C-A6BE-4E847E5EB0FA}" destId="{AD39C3AC-0556-43EA-807E-8DA0B720D957}" srcOrd="1" destOrd="0" parTransId="{51A76702-A530-4D7A-A119-A6698BC46502}" sibTransId="{859BAE9C-0710-4F8F-A6C9-F7B1D4EACA8D}"/>
    <dgm:cxn modelId="{F2A16BB6-FF03-4238-A227-E12D0BDDBDD3}" type="presParOf" srcId="{672859BD-DD7A-4803-B769-F6836B6C8854}" destId="{D27C4E78-4C30-4870-8F82-B25FEE4B328A}" srcOrd="0" destOrd="0" presId="urn:microsoft.com/office/officeart/2008/layout/IncreasingCircleProcess"/>
    <dgm:cxn modelId="{5CE357F0-00B1-49B3-B43D-8293F4755D19}" type="presParOf" srcId="{D27C4E78-4C30-4870-8F82-B25FEE4B328A}" destId="{BAB67BBA-660E-49D4-9DCA-59CDED682873}" srcOrd="0" destOrd="0" presId="urn:microsoft.com/office/officeart/2008/layout/IncreasingCircleProcess"/>
    <dgm:cxn modelId="{BF0A5C0E-1FD3-4D3A-AE54-FB37BF159C06}" type="presParOf" srcId="{D27C4E78-4C30-4870-8F82-B25FEE4B328A}" destId="{C486A7E7-9C3B-4C5A-BED4-62F23B2F4CA0}" srcOrd="1" destOrd="0" presId="urn:microsoft.com/office/officeart/2008/layout/IncreasingCircleProcess"/>
    <dgm:cxn modelId="{BCF2235A-29F2-4301-8BDD-DDD7BB7805EE}" type="presParOf" srcId="{D27C4E78-4C30-4870-8F82-B25FEE4B328A}" destId="{E4EE4491-B1F8-46D6-A657-7F24ABD61CFF}" srcOrd="2" destOrd="0" presId="urn:microsoft.com/office/officeart/2008/layout/IncreasingCircleProcess"/>
    <dgm:cxn modelId="{E8DAC5DE-EC71-48EB-892E-44FDFCA75BA2}" type="presParOf" srcId="{D27C4E78-4C30-4870-8F82-B25FEE4B328A}" destId="{A195CAFD-2485-4044-B3F6-487E2F9E6DAE}" srcOrd="3" destOrd="0" presId="urn:microsoft.com/office/officeart/2008/layout/IncreasingCircleProcess"/>
    <dgm:cxn modelId="{23EE7EB9-81AA-4EB6-9B95-F4120E08F23D}" type="presParOf" srcId="{672859BD-DD7A-4803-B769-F6836B6C8854}" destId="{E1AD5D8B-920D-4321-A9EA-F6F36D7595FD}" srcOrd="1" destOrd="0" presId="urn:microsoft.com/office/officeart/2008/layout/IncreasingCircleProcess"/>
    <dgm:cxn modelId="{20CB9E5A-5885-4F0E-B286-07462B5D5C07}" type="presParOf" srcId="{672859BD-DD7A-4803-B769-F6836B6C8854}" destId="{B8E6E830-96D3-4E7A-8A44-E3A7DC22EC8A}" srcOrd="2" destOrd="0" presId="urn:microsoft.com/office/officeart/2008/layout/IncreasingCircleProcess"/>
    <dgm:cxn modelId="{BD2A8B8E-264B-4D34-BC1E-BF91C681853C}" type="presParOf" srcId="{B8E6E830-96D3-4E7A-8A44-E3A7DC22EC8A}" destId="{4824962A-8B76-4088-B953-E3AA74F7B2ED}" srcOrd="0" destOrd="0" presId="urn:microsoft.com/office/officeart/2008/layout/IncreasingCircleProcess"/>
    <dgm:cxn modelId="{C7260C23-B8EA-45D8-B2E4-DF39649024F8}" type="presParOf" srcId="{B8E6E830-96D3-4E7A-8A44-E3A7DC22EC8A}" destId="{4A890EE8-B9F2-4F1B-95E4-297DC00DE557}" srcOrd="1" destOrd="0" presId="urn:microsoft.com/office/officeart/2008/layout/IncreasingCircleProcess"/>
    <dgm:cxn modelId="{906D342B-70EA-4927-8D02-D1C4328BC22D}" type="presParOf" srcId="{B8E6E830-96D3-4E7A-8A44-E3A7DC22EC8A}" destId="{1E60E748-AB0C-4374-9A0E-559ACD8CC664}" srcOrd="2" destOrd="0" presId="urn:microsoft.com/office/officeart/2008/layout/IncreasingCircleProcess"/>
    <dgm:cxn modelId="{FA6F7BAD-2674-432F-B607-7A70EA9857BA}" type="presParOf" srcId="{B8E6E830-96D3-4E7A-8A44-E3A7DC22EC8A}" destId="{919BC197-E426-4FAD-BF0D-DCA41BCA6B02}" srcOrd="3" destOrd="0" presId="urn:microsoft.com/office/officeart/2008/layout/IncreasingCircleProcess"/>
    <dgm:cxn modelId="{FACDCC30-6EBA-4F34-A6ED-8B05734C47AE}" type="presParOf" srcId="{672859BD-DD7A-4803-B769-F6836B6C8854}" destId="{98F596E1-BC46-41D1-8CFC-A2451B4DA721}" srcOrd="3" destOrd="0" presId="urn:microsoft.com/office/officeart/2008/layout/IncreasingCircleProcess"/>
    <dgm:cxn modelId="{FE7E2D06-74F3-4D6E-9615-FCD79234AB2C}" type="presParOf" srcId="{672859BD-DD7A-4803-B769-F6836B6C8854}" destId="{C3BC1588-F092-468C-8AAB-2A50B43BBAFC}" srcOrd="4" destOrd="0" presId="urn:microsoft.com/office/officeart/2008/layout/IncreasingCircleProcess"/>
    <dgm:cxn modelId="{73CC87A5-06D3-481C-8C3E-13B604CA41D5}" type="presParOf" srcId="{C3BC1588-F092-468C-8AAB-2A50B43BBAFC}" destId="{E0404B58-C812-469D-8CC0-73253ECE6183}" srcOrd="0" destOrd="0" presId="urn:microsoft.com/office/officeart/2008/layout/IncreasingCircleProcess"/>
    <dgm:cxn modelId="{EC0D756B-05D3-40F3-8999-F7A35DDA945C}" type="presParOf" srcId="{C3BC1588-F092-468C-8AAB-2A50B43BBAFC}" destId="{B6AAF4E1-9D46-4F37-BE48-FDBD83FB8BD5}" srcOrd="1" destOrd="0" presId="urn:microsoft.com/office/officeart/2008/layout/IncreasingCircleProcess"/>
    <dgm:cxn modelId="{385BA2CA-43CC-4D86-BDB4-24043378806C}" type="presParOf" srcId="{C3BC1588-F092-468C-8AAB-2A50B43BBAFC}" destId="{BD819936-A59B-4BC3-9E34-06A43B9AC889}" srcOrd="2" destOrd="0" presId="urn:microsoft.com/office/officeart/2008/layout/IncreasingCircleProcess"/>
    <dgm:cxn modelId="{AD6E2582-60C2-4587-97F7-65750696264F}" type="presParOf" srcId="{C3BC1588-F092-468C-8AAB-2A50B43BBAFC}" destId="{9D3A7ADA-296E-4720-8F34-BC64EE0E1027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58EBCE3-FA1F-4929-8B4A-AFA00BB6414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7E1BB8B-8046-4A9A-93DA-B5280A0D667D}">
      <dgm:prSet phldrT="[文本]" custT="1"/>
      <dgm:spPr/>
      <dgm:t>
        <a:bodyPr/>
        <a:lstStyle/>
        <a:p>
          <a:r>
            <a:rPr lang="zh-CN" altLang="en-US" sz="1800" b="0" dirty="0"/>
            <a:t>例一</a:t>
          </a:r>
        </a:p>
      </dgm:t>
    </dgm:pt>
    <dgm:pt modelId="{FDE75B9E-79BF-4288-9CAE-170A76C36027}" type="parTrans" cxnId="{AB9F6C6C-D814-4722-92E6-B5E677C19D63}">
      <dgm:prSet/>
      <dgm:spPr/>
      <dgm:t>
        <a:bodyPr/>
        <a:lstStyle/>
        <a:p>
          <a:endParaRPr lang="zh-CN" altLang="en-US" b="0"/>
        </a:p>
      </dgm:t>
    </dgm:pt>
    <dgm:pt modelId="{8D9CB57C-B8A7-4A87-8C88-4AF019CB4657}" type="sibTrans" cxnId="{AB9F6C6C-D814-4722-92E6-B5E677C19D63}">
      <dgm:prSet/>
      <dgm:spPr/>
      <dgm:t>
        <a:bodyPr/>
        <a:lstStyle/>
        <a:p>
          <a:endParaRPr lang="zh-CN" altLang="en-US" b="0"/>
        </a:p>
      </dgm:t>
    </dgm:pt>
    <dgm:pt modelId="{28D207AC-1CE5-450C-86CE-635C0CC2BCB3}">
      <dgm:prSet phldrT="[文本]" custT="1"/>
      <dgm:spPr/>
      <dgm:t>
        <a:bodyPr/>
        <a:lstStyle/>
        <a:p>
          <a:r>
            <a:rPr lang="zh-CN" altLang="en-US" sz="1800" b="0" dirty="0"/>
            <a:t>文字重复</a:t>
          </a:r>
        </a:p>
      </dgm:t>
    </dgm:pt>
    <dgm:pt modelId="{9FF7CE31-5D39-4EC1-A923-8E47094A0757}" type="parTrans" cxnId="{1227A71B-AD68-4237-8319-DC891C239CB8}">
      <dgm:prSet/>
      <dgm:spPr/>
      <dgm:t>
        <a:bodyPr/>
        <a:lstStyle/>
        <a:p>
          <a:endParaRPr lang="zh-CN" altLang="en-US" b="0"/>
        </a:p>
      </dgm:t>
    </dgm:pt>
    <dgm:pt modelId="{11752336-36AF-4254-B768-31C10E5E402E}" type="sibTrans" cxnId="{1227A71B-AD68-4237-8319-DC891C239CB8}">
      <dgm:prSet/>
      <dgm:spPr/>
      <dgm:t>
        <a:bodyPr/>
        <a:lstStyle/>
        <a:p>
          <a:endParaRPr lang="zh-CN" altLang="en-US" b="0"/>
        </a:p>
      </dgm:t>
    </dgm:pt>
    <dgm:pt modelId="{A59C211B-A4F8-4491-A6E9-668C991B039C}">
      <dgm:prSet phldrT="[文本]" custT="1"/>
      <dgm:spPr/>
      <dgm:t>
        <a:bodyPr/>
        <a:lstStyle/>
        <a:p>
          <a:r>
            <a:rPr lang="zh-CN" altLang="en-US" sz="1800" b="0" dirty="0"/>
            <a:t>约翰福音（</a:t>
          </a:r>
          <a:r>
            <a:rPr lang="en-US" sz="1800" b="0" dirty="0"/>
            <a:t>6:47-59</a:t>
          </a:r>
          <a:r>
            <a:rPr lang="zh-CN" altLang="en-US" sz="1800" b="0" dirty="0"/>
            <a:t>）</a:t>
          </a:r>
        </a:p>
      </dgm:t>
    </dgm:pt>
    <dgm:pt modelId="{54B8FEEE-1BF4-4034-85B4-8B911DFADDB9}" type="parTrans" cxnId="{BCBFDC32-A459-4FFB-A00C-5BA77C15C404}">
      <dgm:prSet/>
      <dgm:spPr/>
      <dgm:t>
        <a:bodyPr/>
        <a:lstStyle/>
        <a:p>
          <a:endParaRPr lang="zh-CN" altLang="en-US" b="0"/>
        </a:p>
      </dgm:t>
    </dgm:pt>
    <dgm:pt modelId="{C3B26368-68EB-4C64-AE19-153CABF88AD5}" type="sibTrans" cxnId="{BCBFDC32-A459-4FFB-A00C-5BA77C15C404}">
      <dgm:prSet/>
      <dgm:spPr/>
      <dgm:t>
        <a:bodyPr/>
        <a:lstStyle/>
        <a:p>
          <a:endParaRPr lang="zh-CN" altLang="en-US" b="0"/>
        </a:p>
      </dgm:t>
    </dgm:pt>
    <dgm:pt modelId="{D11F928D-5BF7-439D-BC9C-028634F8B64D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bg1"/>
              </a:solidFill>
            </a:rPr>
            <a:t>例二</a:t>
          </a:r>
        </a:p>
      </dgm:t>
    </dgm:pt>
    <dgm:pt modelId="{6D8FB477-F567-43B7-8061-6A052DF60CF2}" type="parTrans" cxnId="{2E36ABC6-8611-4BFF-8650-B9ACF9FA8D09}">
      <dgm:prSet/>
      <dgm:spPr/>
      <dgm:t>
        <a:bodyPr/>
        <a:lstStyle/>
        <a:p>
          <a:endParaRPr lang="zh-CN" altLang="en-US" b="0"/>
        </a:p>
      </dgm:t>
    </dgm:pt>
    <dgm:pt modelId="{CB9FB363-0365-4C26-85DF-E2609FA6CDC2}" type="sibTrans" cxnId="{2E36ABC6-8611-4BFF-8650-B9ACF9FA8D09}">
      <dgm:prSet/>
      <dgm:spPr/>
      <dgm:t>
        <a:bodyPr/>
        <a:lstStyle/>
        <a:p>
          <a:endParaRPr lang="zh-CN" altLang="en-US" b="0"/>
        </a:p>
      </dgm:t>
    </dgm:pt>
    <dgm:pt modelId="{96F7D52A-DC05-46BE-980D-35EB463D2209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文字重复</a:t>
          </a:r>
        </a:p>
      </dgm:t>
    </dgm:pt>
    <dgm:pt modelId="{6E4CDDE6-D54F-4FCB-A3D9-FCBEC62AD233}" type="parTrans" cxnId="{7646773A-408D-45D1-9733-2D876D266A59}">
      <dgm:prSet/>
      <dgm:spPr/>
      <dgm:t>
        <a:bodyPr/>
        <a:lstStyle/>
        <a:p>
          <a:endParaRPr lang="zh-CN" altLang="en-US" b="0"/>
        </a:p>
      </dgm:t>
    </dgm:pt>
    <dgm:pt modelId="{F563004D-F0F2-4B0E-BCBC-111084E7C3E4}" type="sibTrans" cxnId="{7646773A-408D-45D1-9733-2D876D266A59}">
      <dgm:prSet/>
      <dgm:spPr/>
      <dgm:t>
        <a:bodyPr/>
        <a:lstStyle/>
        <a:p>
          <a:endParaRPr lang="zh-CN" altLang="en-US" b="0"/>
        </a:p>
      </dgm:t>
    </dgm:pt>
    <dgm:pt modelId="{6BAAEFC6-B9CC-4C29-84AE-3A60907B3EF3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但以理书（</a:t>
          </a:r>
          <a:r>
            <a:rPr kumimoji="0" lang="en-US" altLang="zh-CN" sz="1800" b="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rPr>
            <a:t>3:1-7</a:t>
          </a:r>
          <a:r>
            <a:rPr lang="zh-CN" altLang="en-US" sz="1800" b="0" dirty="0">
              <a:solidFill>
                <a:schemeClr val="tx1"/>
              </a:solidFill>
            </a:rPr>
            <a:t>）</a:t>
          </a:r>
        </a:p>
      </dgm:t>
    </dgm:pt>
    <dgm:pt modelId="{6020A1E7-524F-4525-860D-EAFF1E9C6D90}" type="parTrans" cxnId="{DB2AF030-9298-4E7A-BDF5-4FEA527486E8}">
      <dgm:prSet/>
      <dgm:spPr/>
      <dgm:t>
        <a:bodyPr/>
        <a:lstStyle/>
        <a:p>
          <a:endParaRPr lang="zh-CN" altLang="en-US" b="0"/>
        </a:p>
      </dgm:t>
    </dgm:pt>
    <dgm:pt modelId="{2B9418A3-58C5-4075-AF62-04850211E4FA}" type="sibTrans" cxnId="{DB2AF030-9298-4E7A-BDF5-4FEA527486E8}">
      <dgm:prSet/>
      <dgm:spPr/>
      <dgm:t>
        <a:bodyPr/>
        <a:lstStyle/>
        <a:p>
          <a:endParaRPr lang="zh-CN" altLang="en-US" b="0"/>
        </a:p>
      </dgm:t>
    </dgm:pt>
    <dgm:pt modelId="{C873EE05-78AA-4E87-993E-954C6150811B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bg1"/>
              </a:solidFill>
            </a:rPr>
            <a:t>例三</a:t>
          </a:r>
        </a:p>
      </dgm:t>
    </dgm:pt>
    <dgm:pt modelId="{9AF62E7A-5B79-498F-B773-7DDE0D97D4A8}" type="parTrans" cxnId="{DDD4076D-72F7-447E-B432-1C730727BC22}">
      <dgm:prSet/>
      <dgm:spPr/>
      <dgm:t>
        <a:bodyPr/>
        <a:lstStyle/>
        <a:p>
          <a:endParaRPr lang="zh-CN" altLang="en-US" b="0"/>
        </a:p>
      </dgm:t>
    </dgm:pt>
    <dgm:pt modelId="{2181C6F2-37FB-4DB7-8808-51EE8B5A0ADA}" type="sibTrans" cxnId="{DDD4076D-72F7-447E-B432-1C730727BC22}">
      <dgm:prSet/>
      <dgm:spPr/>
      <dgm:t>
        <a:bodyPr/>
        <a:lstStyle/>
        <a:p>
          <a:endParaRPr lang="zh-CN" altLang="en-US" b="0"/>
        </a:p>
      </dgm:t>
    </dgm:pt>
    <dgm:pt modelId="{3C19FF66-78E8-46BC-B8FE-0ABA2131D0E6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观念重复</a:t>
          </a:r>
        </a:p>
      </dgm:t>
    </dgm:pt>
    <dgm:pt modelId="{09D802C0-BC10-4BA5-9B1A-2249163A48D6}" type="parTrans" cxnId="{58F9FAAF-2929-457B-82F4-01A742A49CB4}">
      <dgm:prSet/>
      <dgm:spPr/>
      <dgm:t>
        <a:bodyPr/>
        <a:lstStyle/>
        <a:p>
          <a:endParaRPr lang="zh-CN" altLang="en-US" b="0"/>
        </a:p>
      </dgm:t>
    </dgm:pt>
    <dgm:pt modelId="{C5CF2F66-630A-436B-B0C9-8552774B8A2D}" type="sibTrans" cxnId="{58F9FAAF-2929-457B-82F4-01A742A49CB4}">
      <dgm:prSet/>
      <dgm:spPr/>
      <dgm:t>
        <a:bodyPr/>
        <a:lstStyle/>
        <a:p>
          <a:endParaRPr lang="zh-CN" altLang="en-US" b="0"/>
        </a:p>
      </dgm:t>
    </dgm:pt>
    <dgm:pt modelId="{DF32B0F9-EB8B-492A-8603-028404E0C079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提摩太后书（</a:t>
          </a:r>
          <a:r>
            <a:rPr lang="en-US" altLang="zh-CN" sz="1800" b="0" dirty="0">
              <a:solidFill>
                <a:schemeClr val="tx1"/>
              </a:solidFill>
            </a:rPr>
            <a:t>2:3-7</a:t>
          </a:r>
          <a:r>
            <a:rPr lang="zh-CN" altLang="en-US" sz="1800" b="0" dirty="0">
              <a:solidFill>
                <a:schemeClr val="tx1"/>
              </a:solidFill>
            </a:rPr>
            <a:t>）</a:t>
          </a:r>
        </a:p>
      </dgm:t>
    </dgm:pt>
    <dgm:pt modelId="{437AAE57-040F-4082-8CF7-E48D517C9981}" type="parTrans" cxnId="{5103614A-1C9B-488B-8346-E134B4B5C14F}">
      <dgm:prSet/>
      <dgm:spPr/>
      <dgm:t>
        <a:bodyPr/>
        <a:lstStyle/>
        <a:p>
          <a:endParaRPr lang="zh-CN" altLang="en-US" b="0"/>
        </a:p>
      </dgm:t>
    </dgm:pt>
    <dgm:pt modelId="{81FC6726-CC7A-4959-BE09-237ADE0524FA}" type="sibTrans" cxnId="{5103614A-1C9B-488B-8346-E134B4B5C14F}">
      <dgm:prSet/>
      <dgm:spPr/>
      <dgm:t>
        <a:bodyPr/>
        <a:lstStyle/>
        <a:p>
          <a:endParaRPr lang="zh-CN" altLang="en-US" b="0"/>
        </a:p>
      </dgm:t>
    </dgm:pt>
    <dgm:pt modelId="{E18FB754-8BC0-4618-BB7A-46FF3A8090DE}">
      <dgm:prSet custT="1"/>
      <dgm:spPr/>
      <dgm:t>
        <a:bodyPr/>
        <a:lstStyle/>
        <a:p>
          <a:r>
            <a:rPr lang="zh-CN" altLang="en-US" sz="1800" b="0" dirty="0">
              <a:solidFill>
                <a:schemeClr val="bg1"/>
              </a:solidFill>
            </a:rPr>
            <a:t>例四</a:t>
          </a:r>
        </a:p>
      </dgm:t>
    </dgm:pt>
    <dgm:pt modelId="{82BA7630-6903-4761-86C6-E0C01FA0A513}" type="parTrans" cxnId="{AA25AE1A-5ED3-416D-899D-4305C2AFFC44}">
      <dgm:prSet/>
      <dgm:spPr/>
      <dgm:t>
        <a:bodyPr/>
        <a:lstStyle/>
        <a:p>
          <a:endParaRPr lang="zh-CN" altLang="en-US" b="0"/>
        </a:p>
      </dgm:t>
    </dgm:pt>
    <dgm:pt modelId="{4148D2B0-552A-4C93-B21D-ADE5FC2567D2}" type="sibTrans" cxnId="{AA25AE1A-5ED3-416D-899D-4305C2AFFC44}">
      <dgm:prSet/>
      <dgm:spPr/>
      <dgm:t>
        <a:bodyPr/>
        <a:lstStyle/>
        <a:p>
          <a:endParaRPr lang="zh-CN" altLang="en-US" b="0"/>
        </a:p>
      </dgm:t>
    </dgm:pt>
    <dgm:pt modelId="{C489D5A7-4C97-4B16-BBE1-37176B394A70}">
      <dgm:prSet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情感重复</a:t>
          </a:r>
        </a:p>
      </dgm:t>
    </dgm:pt>
    <dgm:pt modelId="{065F1E0B-7326-43D4-BEE8-AE1F560E61A4}" type="parTrans" cxnId="{1B458D03-7DD2-49D7-BFD3-BDF6548CCABB}">
      <dgm:prSet/>
      <dgm:spPr/>
      <dgm:t>
        <a:bodyPr/>
        <a:lstStyle/>
        <a:p>
          <a:endParaRPr lang="zh-CN" altLang="en-US" b="0"/>
        </a:p>
      </dgm:t>
    </dgm:pt>
    <dgm:pt modelId="{0F5C6FDD-8352-4C92-9434-92EE06BB02B6}" type="sibTrans" cxnId="{1B458D03-7DD2-49D7-BFD3-BDF6548CCABB}">
      <dgm:prSet/>
      <dgm:spPr/>
      <dgm:t>
        <a:bodyPr/>
        <a:lstStyle/>
        <a:p>
          <a:endParaRPr lang="zh-CN" altLang="en-US" b="0"/>
        </a:p>
      </dgm:t>
    </dgm:pt>
    <dgm:pt modelId="{A5CCBDC1-DD71-423D-BB9C-B6DF0A2E86B3}">
      <dgm:prSet custT="1"/>
      <dgm:spPr/>
      <dgm:t>
        <a:bodyPr/>
        <a:lstStyle/>
        <a:p>
          <a:endParaRPr lang="zh-CN" altLang="en-US" sz="1800" b="0" dirty="0">
            <a:solidFill>
              <a:schemeClr val="tx1"/>
            </a:solidFill>
          </a:endParaRPr>
        </a:p>
      </dgm:t>
    </dgm:pt>
    <dgm:pt modelId="{668E7CA6-515C-4F06-B27D-7EEBC835D057}" type="parTrans" cxnId="{91F2BBF8-7089-4059-A0D9-36E6205F2520}">
      <dgm:prSet/>
      <dgm:spPr/>
      <dgm:t>
        <a:bodyPr/>
        <a:lstStyle/>
        <a:p>
          <a:endParaRPr lang="zh-CN" altLang="en-US" b="0"/>
        </a:p>
      </dgm:t>
    </dgm:pt>
    <dgm:pt modelId="{CDFA2456-EDD1-48F7-B06A-F65469C12D77}" type="sibTrans" cxnId="{91F2BBF8-7089-4059-A0D9-36E6205F2520}">
      <dgm:prSet/>
      <dgm:spPr/>
      <dgm:t>
        <a:bodyPr/>
        <a:lstStyle/>
        <a:p>
          <a:endParaRPr lang="zh-CN" altLang="en-US" b="0"/>
        </a:p>
      </dgm:t>
    </dgm:pt>
    <dgm:pt modelId="{14813788-4020-4CAF-9454-994573BB0B7E}">
      <dgm:prSet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启示录（</a:t>
          </a:r>
          <a:r>
            <a:rPr kumimoji="0" lang="en-US" altLang="zh-CN" sz="1800" b="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rPr>
            <a:t>18:1-11</a:t>
          </a:r>
          <a:r>
            <a:rPr lang="zh-CN" altLang="en-US" sz="1800" b="0" dirty="0">
              <a:solidFill>
                <a:schemeClr val="tx1"/>
              </a:solidFill>
            </a:rPr>
            <a:t>）</a:t>
          </a:r>
        </a:p>
      </dgm:t>
    </dgm:pt>
    <dgm:pt modelId="{FFED3F6B-E131-4F98-8C3B-434E6313FCBC}" type="parTrans" cxnId="{396DC4B1-594D-4645-AA4A-F97CA5B7E5A2}">
      <dgm:prSet/>
      <dgm:spPr/>
      <dgm:t>
        <a:bodyPr/>
        <a:lstStyle/>
        <a:p>
          <a:endParaRPr lang="zh-CN" altLang="en-US" b="0"/>
        </a:p>
      </dgm:t>
    </dgm:pt>
    <dgm:pt modelId="{33A6330E-4B37-4F1D-8560-0DEF1AFBDF59}" type="sibTrans" cxnId="{396DC4B1-594D-4645-AA4A-F97CA5B7E5A2}">
      <dgm:prSet/>
      <dgm:spPr/>
      <dgm:t>
        <a:bodyPr/>
        <a:lstStyle/>
        <a:p>
          <a:endParaRPr lang="zh-CN" altLang="en-US" b="0"/>
        </a:p>
      </dgm:t>
    </dgm:pt>
    <dgm:pt modelId="{0E9637FC-F34F-4FA4-B982-69C17D8E8F24}">
      <dgm:prSet custT="1"/>
      <dgm:spPr/>
      <dgm:t>
        <a:bodyPr/>
        <a:lstStyle/>
        <a:p>
          <a:endParaRPr lang="zh-CN" altLang="en-US" sz="1800" b="0" dirty="0">
            <a:solidFill>
              <a:schemeClr val="tx1"/>
            </a:solidFill>
          </a:endParaRPr>
        </a:p>
      </dgm:t>
    </dgm:pt>
    <dgm:pt modelId="{25FD32F4-1C32-4BFD-A161-AC673C696E6D}" type="parTrans" cxnId="{6F5CCF65-2031-46B6-BFFA-53E6A81D775A}">
      <dgm:prSet/>
      <dgm:spPr/>
      <dgm:t>
        <a:bodyPr/>
        <a:lstStyle/>
        <a:p>
          <a:endParaRPr lang="zh-CN" altLang="en-US" b="0"/>
        </a:p>
      </dgm:t>
    </dgm:pt>
    <dgm:pt modelId="{C44E7A09-E9D8-4CA8-B1EC-7B93371D260A}" type="sibTrans" cxnId="{6F5CCF65-2031-46B6-BFFA-53E6A81D775A}">
      <dgm:prSet/>
      <dgm:spPr/>
      <dgm:t>
        <a:bodyPr/>
        <a:lstStyle/>
        <a:p>
          <a:endParaRPr lang="zh-CN" altLang="en-US" b="0"/>
        </a:p>
      </dgm:t>
    </dgm:pt>
    <dgm:pt modelId="{3F54E566-A533-4E05-AC4E-50766420EF03}" type="pres">
      <dgm:prSet presAssocID="{058EBCE3-FA1F-4929-8B4A-AFA00BB64144}" presName="Name0" presStyleCnt="0">
        <dgm:presLayoutVars>
          <dgm:dir/>
          <dgm:animLvl val="lvl"/>
          <dgm:resizeHandles val="exact"/>
        </dgm:presLayoutVars>
      </dgm:prSet>
      <dgm:spPr/>
    </dgm:pt>
    <dgm:pt modelId="{CC290370-B1CE-47CD-B915-645F04A4C428}" type="pres">
      <dgm:prSet presAssocID="{57E1BB8B-8046-4A9A-93DA-B5280A0D667D}" presName="linNode" presStyleCnt="0"/>
      <dgm:spPr/>
    </dgm:pt>
    <dgm:pt modelId="{10C518EC-D361-4162-B3C5-68A4708D6804}" type="pres">
      <dgm:prSet presAssocID="{57E1BB8B-8046-4A9A-93DA-B5280A0D667D}" presName="parentText" presStyleLbl="node1" presStyleIdx="0" presStyleCnt="4" custLinFactNeighborY="-1341">
        <dgm:presLayoutVars>
          <dgm:chMax val="1"/>
          <dgm:bulletEnabled val="1"/>
        </dgm:presLayoutVars>
      </dgm:prSet>
      <dgm:spPr/>
    </dgm:pt>
    <dgm:pt modelId="{AD1B9734-484E-464C-BC69-979642422BC3}" type="pres">
      <dgm:prSet presAssocID="{57E1BB8B-8046-4A9A-93DA-B5280A0D667D}" presName="descendantText" presStyleLbl="alignAccFollowNode1" presStyleIdx="0" presStyleCnt="4">
        <dgm:presLayoutVars>
          <dgm:bulletEnabled val="1"/>
        </dgm:presLayoutVars>
      </dgm:prSet>
      <dgm:spPr/>
    </dgm:pt>
    <dgm:pt modelId="{4D22A5B4-CABC-4949-80AC-BAF17C9611A5}" type="pres">
      <dgm:prSet presAssocID="{8D9CB57C-B8A7-4A87-8C88-4AF019CB4657}" presName="sp" presStyleCnt="0"/>
      <dgm:spPr/>
    </dgm:pt>
    <dgm:pt modelId="{86828927-1ABF-4B31-907D-5E7DE1844815}" type="pres">
      <dgm:prSet presAssocID="{D11F928D-5BF7-439D-BC9C-028634F8B64D}" presName="linNode" presStyleCnt="0"/>
      <dgm:spPr/>
    </dgm:pt>
    <dgm:pt modelId="{9493F970-7E4E-4D20-8AA7-C6F7214814B3}" type="pres">
      <dgm:prSet presAssocID="{D11F928D-5BF7-439D-BC9C-028634F8B64D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3B4CD0BD-D8A2-4201-8214-49510F0F19DC}" type="pres">
      <dgm:prSet presAssocID="{D11F928D-5BF7-439D-BC9C-028634F8B64D}" presName="descendantText" presStyleLbl="alignAccFollowNode1" presStyleIdx="1" presStyleCnt="4">
        <dgm:presLayoutVars>
          <dgm:bulletEnabled val="1"/>
        </dgm:presLayoutVars>
      </dgm:prSet>
      <dgm:spPr/>
    </dgm:pt>
    <dgm:pt modelId="{BC4741C3-B87D-457C-B0BB-89B08EDA0017}" type="pres">
      <dgm:prSet presAssocID="{CB9FB363-0365-4C26-85DF-E2609FA6CDC2}" presName="sp" presStyleCnt="0"/>
      <dgm:spPr/>
    </dgm:pt>
    <dgm:pt modelId="{8A402E9C-094E-4E49-B3E4-E62356CEB1C0}" type="pres">
      <dgm:prSet presAssocID="{C873EE05-78AA-4E87-993E-954C6150811B}" presName="linNode" presStyleCnt="0"/>
      <dgm:spPr/>
    </dgm:pt>
    <dgm:pt modelId="{3D39DC0B-C091-451E-B02C-BF3ABD3EE605}" type="pres">
      <dgm:prSet presAssocID="{C873EE05-78AA-4E87-993E-954C6150811B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011FA25D-38DA-448D-ADFB-1A68CA01C87D}" type="pres">
      <dgm:prSet presAssocID="{C873EE05-78AA-4E87-993E-954C6150811B}" presName="descendantText" presStyleLbl="alignAccFollowNode1" presStyleIdx="2" presStyleCnt="4">
        <dgm:presLayoutVars>
          <dgm:bulletEnabled val="1"/>
        </dgm:presLayoutVars>
      </dgm:prSet>
      <dgm:spPr/>
    </dgm:pt>
    <dgm:pt modelId="{9E244FD0-FCC2-42F9-BA31-18AAFE69A80F}" type="pres">
      <dgm:prSet presAssocID="{2181C6F2-37FB-4DB7-8808-51EE8B5A0ADA}" presName="sp" presStyleCnt="0"/>
      <dgm:spPr/>
    </dgm:pt>
    <dgm:pt modelId="{F84A628E-B291-4BCD-BF3F-4B07D8A56759}" type="pres">
      <dgm:prSet presAssocID="{E18FB754-8BC0-4618-BB7A-46FF3A8090DE}" presName="linNode" presStyleCnt="0"/>
      <dgm:spPr/>
    </dgm:pt>
    <dgm:pt modelId="{45811A9D-6CA1-49FC-8A87-8D2ECF2ECFC6}" type="pres">
      <dgm:prSet presAssocID="{E18FB754-8BC0-4618-BB7A-46FF3A8090DE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22AC9644-8E7F-498C-8B3E-5103A9B17D31}" type="pres">
      <dgm:prSet presAssocID="{E18FB754-8BC0-4618-BB7A-46FF3A8090DE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1B458D03-7DD2-49D7-BFD3-BDF6548CCABB}" srcId="{E18FB754-8BC0-4618-BB7A-46FF3A8090DE}" destId="{C489D5A7-4C97-4B16-BBE1-37176B394A70}" srcOrd="1" destOrd="0" parTransId="{065F1E0B-7326-43D4-BEE8-AE1F560E61A4}" sibTransId="{0F5C6FDD-8352-4C92-9434-92EE06BB02B6}"/>
    <dgm:cxn modelId="{AA25AE1A-5ED3-416D-899D-4305C2AFFC44}" srcId="{058EBCE3-FA1F-4929-8B4A-AFA00BB64144}" destId="{E18FB754-8BC0-4618-BB7A-46FF3A8090DE}" srcOrd="3" destOrd="0" parTransId="{82BA7630-6903-4761-86C6-E0C01FA0A513}" sibTransId="{4148D2B0-552A-4C93-B21D-ADE5FC2567D2}"/>
    <dgm:cxn modelId="{1227A71B-AD68-4237-8319-DC891C239CB8}" srcId="{57E1BB8B-8046-4A9A-93DA-B5280A0D667D}" destId="{28D207AC-1CE5-450C-86CE-635C0CC2BCB3}" srcOrd="0" destOrd="0" parTransId="{9FF7CE31-5D39-4EC1-A923-8E47094A0757}" sibTransId="{11752336-36AF-4254-B768-31C10E5E402E}"/>
    <dgm:cxn modelId="{425B3C20-7579-485B-AC10-0B7C954F7F7D}" type="presOf" srcId="{0E9637FC-F34F-4FA4-B982-69C17D8E8F24}" destId="{22AC9644-8E7F-498C-8B3E-5103A9B17D31}" srcOrd="0" destOrd="0" presId="urn:microsoft.com/office/officeart/2005/8/layout/vList5"/>
    <dgm:cxn modelId="{BFED9E22-59AF-44C7-AE1B-41710D719FC5}" type="presOf" srcId="{14813788-4020-4CAF-9454-994573BB0B7E}" destId="{22AC9644-8E7F-498C-8B3E-5103A9B17D31}" srcOrd="0" destOrd="2" presId="urn:microsoft.com/office/officeart/2005/8/layout/vList5"/>
    <dgm:cxn modelId="{116D1829-A3FD-4D7A-9C64-B2D467BC7242}" type="presOf" srcId="{28D207AC-1CE5-450C-86CE-635C0CC2BCB3}" destId="{AD1B9734-484E-464C-BC69-979642422BC3}" srcOrd="0" destOrd="0" presId="urn:microsoft.com/office/officeart/2005/8/layout/vList5"/>
    <dgm:cxn modelId="{DB2AF030-9298-4E7A-BDF5-4FEA527486E8}" srcId="{D11F928D-5BF7-439D-BC9C-028634F8B64D}" destId="{6BAAEFC6-B9CC-4C29-84AE-3A60907B3EF3}" srcOrd="1" destOrd="0" parTransId="{6020A1E7-524F-4525-860D-EAFF1E9C6D90}" sibTransId="{2B9418A3-58C5-4075-AF62-04850211E4FA}"/>
    <dgm:cxn modelId="{BCBFDC32-A459-4FFB-A00C-5BA77C15C404}" srcId="{57E1BB8B-8046-4A9A-93DA-B5280A0D667D}" destId="{A59C211B-A4F8-4491-A6E9-668C991B039C}" srcOrd="1" destOrd="0" parTransId="{54B8FEEE-1BF4-4034-85B4-8B911DFADDB9}" sibTransId="{C3B26368-68EB-4C64-AE19-153CABF88AD5}"/>
    <dgm:cxn modelId="{B84BD335-84E0-4256-BF27-C2BC772C944D}" type="presOf" srcId="{96F7D52A-DC05-46BE-980D-35EB463D2209}" destId="{3B4CD0BD-D8A2-4201-8214-49510F0F19DC}" srcOrd="0" destOrd="0" presId="urn:microsoft.com/office/officeart/2005/8/layout/vList5"/>
    <dgm:cxn modelId="{7646773A-408D-45D1-9733-2D876D266A59}" srcId="{D11F928D-5BF7-439D-BC9C-028634F8B64D}" destId="{96F7D52A-DC05-46BE-980D-35EB463D2209}" srcOrd="0" destOrd="0" parTransId="{6E4CDDE6-D54F-4FCB-A3D9-FCBEC62AD233}" sibTransId="{F563004D-F0F2-4B0E-BCBC-111084E7C3E4}"/>
    <dgm:cxn modelId="{6F5CCF65-2031-46B6-BFFA-53E6A81D775A}" srcId="{E18FB754-8BC0-4618-BB7A-46FF3A8090DE}" destId="{0E9637FC-F34F-4FA4-B982-69C17D8E8F24}" srcOrd="0" destOrd="0" parTransId="{25FD32F4-1C32-4BFD-A161-AC673C696E6D}" sibTransId="{C44E7A09-E9D8-4CA8-B1EC-7B93371D260A}"/>
    <dgm:cxn modelId="{E365206A-7D04-4824-8484-8CAD190DA5D4}" type="presOf" srcId="{D11F928D-5BF7-439D-BC9C-028634F8B64D}" destId="{9493F970-7E4E-4D20-8AA7-C6F7214814B3}" srcOrd="0" destOrd="0" presId="urn:microsoft.com/office/officeart/2005/8/layout/vList5"/>
    <dgm:cxn modelId="{5103614A-1C9B-488B-8346-E134B4B5C14F}" srcId="{C873EE05-78AA-4E87-993E-954C6150811B}" destId="{DF32B0F9-EB8B-492A-8603-028404E0C079}" srcOrd="1" destOrd="0" parTransId="{437AAE57-040F-4082-8CF7-E48D517C9981}" sibTransId="{81FC6726-CC7A-4959-BE09-237ADE0524FA}"/>
    <dgm:cxn modelId="{AB9F6C6C-D814-4722-92E6-B5E677C19D63}" srcId="{058EBCE3-FA1F-4929-8B4A-AFA00BB64144}" destId="{57E1BB8B-8046-4A9A-93DA-B5280A0D667D}" srcOrd="0" destOrd="0" parTransId="{FDE75B9E-79BF-4288-9CAE-170A76C36027}" sibTransId="{8D9CB57C-B8A7-4A87-8C88-4AF019CB4657}"/>
    <dgm:cxn modelId="{DDD4076D-72F7-447E-B432-1C730727BC22}" srcId="{058EBCE3-FA1F-4929-8B4A-AFA00BB64144}" destId="{C873EE05-78AA-4E87-993E-954C6150811B}" srcOrd="2" destOrd="0" parTransId="{9AF62E7A-5B79-498F-B773-7DDE0D97D4A8}" sibTransId="{2181C6F2-37FB-4DB7-8808-51EE8B5A0ADA}"/>
    <dgm:cxn modelId="{B9F0406F-9C91-4272-B961-BB00B1187556}" type="presOf" srcId="{058EBCE3-FA1F-4929-8B4A-AFA00BB64144}" destId="{3F54E566-A533-4E05-AC4E-50766420EF03}" srcOrd="0" destOrd="0" presId="urn:microsoft.com/office/officeart/2005/8/layout/vList5"/>
    <dgm:cxn modelId="{F130D682-EB29-4ACA-9C7F-A9D4A507CFA2}" type="presOf" srcId="{A59C211B-A4F8-4491-A6E9-668C991B039C}" destId="{AD1B9734-484E-464C-BC69-979642422BC3}" srcOrd="0" destOrd="1" presId="urn:microsoft.com/office/officeart/2005/8/layout/vList5"/>
    <dgm:cxn modelId="{52721896-3908-4842-B5C3-F465BE385407}" type="presOf" srcId="{E18FB754-8BC0-4618-BB7A-46FF3A8090DE}" destId="{45811A9D-6CA1-49FC-8A87-8D2ECF2ECFC6}" srcOrd="0" destOrd="0" presId="urn:microsoft.com/office/officeart/2005/8/layout/vList5"/>
    <dgm:cxn modelId="{00F933A5-676E-4BFB-A05A-AD8E94D7A2A6}" type="presOf" srcId="{57E1BB8B-8046-4A9A-93DA-B5280A0D667D}" destId="{10C518EC-D361-4162-B3C5-68A4708D6804}" srcOrd="0" destOrd="0" presId="urn:microsoft.com/office/officeart/2005/8/layout/vList5"/>
    <dgm:cxn modelId="{DAB7ADA8-EA38-4E8E-B421-B3B5F7962E26}" type="presOf" srcId="{3C19FF66-78E8-46BC-B8FE-0ABA2131D0E6}" destId="{011FA25D-38DA-448D-ADFB-1A68CA01C87D}" srcOrd="0" destOrd="0" presId="urn:microsoft.com/office/officeart/2005/8/layout/vList5"/>
    <dgm:cxn modelId="{58F9FAAF-2929-457B-82F4-01A742A49CB4}" srcId="{C873EE05-78AA-4E87-993E-954C6150811B}" destId="{3C19FF66-78E8-46BC-B8FE-0ABA2131D0E6}" srcOrd="0" destOrd="0" parTransId="{09D802C0-BC10-4BA5-9B1A-2249163A48D6}" sibTransId="{C5CF2F66-630A-436B-B0C9-8552774B8A2D}"/>
    <dgm:cxn modelId="{396DC4B1-594D-4645-AA4A-F97CA5B7E5A2}" srcId="{E18FB754-8BC0-4618-BB7A-46FF3A8090DE}" destId="{14813788-4020-4CAF-9454-994573BB0B7E}" srcOrd="2" destOrd="0" parTransId="{FFED3F6B-E131-4F98-8C3B-434E6313FCBC}" sibTransId="{33A6330E-4B37-4F1D-8560-0DEF1AFBDF59}"/>
    <dgm:cxn modelId="{2E36ABC6-8611-4BFF-8650-B9ACF9FA8D09}" srcId="{058EBCE3-FA1F-4929-8B4A-AFA00BB64144}" destId="{D11F928D-5BF7-439D-BC9C-028634F8B64D}" srcOrd="1" destOrd="0" parTransId="{6D8FB477-F567-43B7-8061-6A052DF60CF2}" sibTransId="{CB9FB363-0365-4C26-85DF-E2609FA6CDC2}"/>
    <dgm:cxn modelId="{F3C1C2D1-1834-464B-BE7F-FC39B32D794B}" type="presOf" srcId="{C873EE05-78AA-4E87-993E-954C6150811B}" destId="{3D39DC0B-C091-451E-B02C-BF3ABD3EE605}" srcOrd="0" destOrd="0" presId="urn:microsoft.com/office/officeart/2005/8/layout/vList5"/>
    <dgm:cxn modelId="{7DB490D6-7003-48E4-A479-1CD8BAC03FDE}" type="presOf" srcId="{6BAAEFC6-B9CC-4C29-84AE-3A60907B3EF3}" destId="{3B4CD0BD-D8A2-4201-8214-49510F0F19DC}" srcOrd="0" destOrd="1" presId="urn:microsoft.com/office/officeart/2005/8/layout/vList5"/>
    <dgm:cxn modelId="{8A97C2D7-0A3E-478E-956F-096BD728B834}" type="presOf" srcId="{A5CCBDC1-DD71-423D-BB9C-B6DF0A2E86B3}" destId="{22AC9644-8E7F-498C-8B3E-5103A9B17D31}" srcOrd="0" destOrd="3" presId="urn:microsoft.com/office/officeart/2005/8/layout/vList5"/>
    <dgm:cxn modelId="{BCBE28E6-5C2C-4E89-89E6-FC901D108939}" type="presOf" srcId="{DF32B0F9-EB8B-492A-8603-028404E0C079}" destId="{011FA25D-38DA-448D-ADFB-1A68CA01C87D}" srcOrd="0" destOrd="1" presId="urn:microsoft.com/office/officeart/2005/8/layout/vList5"/>
    <dgm:cxn modelId="{738A6FF8-6744-482D-A418-D505F422AB5E}" type="presOf" srcId="{C489D5A7-4C97-4B16-BBE1-37176B394A70}" destId="{22AC9644-8E7F-498C-8B3E-5103A9B17D31}" srcOrd="0" destOrd="1" presId="urn:microsoft.com/office/officeart/2005/8/layout/vList5"/>
    <dgm:cxn modelId="{91F2BBF8-7089-4059-A0D9-36E6205F2520}" srcId="{E18FB754-8BC0-4618-BB7A-46FF3A8090DE}" destId="{A5CCBDC1-DD71-423D-BB9C-B6DF0A2E86B3}" srcOrd="3" destOrd="0" parTransId="{668E7CA6-515C-4F06-B27D-7EEBC835D057}" sibTransId="{CDFA2456-EDD1-48F7-B06A-F65469C12D77}"/>
    <dgm:cxn modelId="{59B787E2-56B3-4934-999F-8FC6994CFFA6}" type="presParOf" srcId="{3F54E566-A533-4E05-AC4E-50766420EF03}" destId="{CC290370-B1CE-47CD-B915-645F04A4C428}" srcOrd="0" destOrd="0" presId="urn:microsoft.com/office/officeart/2005/8/layout/vList5"/>
    <dgm:cxn modelId="{66734D73-0034-4723-858C-CED869257A0C}" type="presParOf" srcId="{CC290370-B1CE-47CD-B915-645F04A4C428}" destId="{10C518EC-D361-4162-B3C5-68A4708D6804}" srcOrd="0" destOrd="0" presId="urn:microsoft.com/office/officeart/2005/8/layout/vList5"/>
    <dgm:cxn modelId="{ED25D16D-E2FF-4888-B2A1-371E11814FA4}" type="presParOf" srcId="{CC290370-B1CE-47CD-B915-645F04A4C428}" destId="{AD1B9734-484E-464C-BC69-979642422BC3}" srcOrd="1" destOrd="0" presId="urn:microsoft.com/office/officeart/2005/8/layout/vList5"/>
    <dgm:cxn modelId="{7F11460D-22FE-42CF-BDFD-FC7E0334B47B}" type="presParOf" srcId="{3F54E566-A533-4E05-AC4E-50766420EF03}" destId="{4D22A5B4-CABC-4949-80AC-BAF17C9611A5}" srcOrd="1" destOrd="0" presId="urn:microsoft.com/office/officeart/2005/8/layout/vList5"/>
    <dgm:cxn modelId="{921D076B-C8BF-4E83-9CE1-E0D39B2D7978}" type="presParOf" srcId="{3F54E566-A533-4E05-AC4E-50766420EF03}" destId="{86828927-1ABF-4B31-907D-5E7DE1844815}" srcOrd="2" destOrd="0" presId="urn:microsoft.com/office/officeart/2005/8/layout/vList5"/>
    <dgm:cxn modelId="{03AAB07F-5B57-4DCD-9E54-385290E6590F}" type="presParOf" srcId="{86828927-1ABF-4B31-907D-5E7DE1844815}" destId="{9493F970-7E4E-4D20-8AA7-C6F7214814B3}" srcOrd="0" destOrd="0" presId="urn:microsoft.com/office/officeart/2005/8/layout/vList5"/>
    <dgm:cxn modelId="{0998940C-6955-48C2-82A6-B9FD7E88B3BA}" type="presParOf" srcId="{86828927-1ABF-4B31-907D-5E7DE1844815}" destId="{3B4CD0BD-D8A2-4201-8214-49510F0F19DC}" srcOrd="1" destOrd="0" presId="urn:microsoft.com/office/officeart/2005/8/layout/vList5"/>
    <dgm:cxn modelId="{9E420352-3B24-4D5F-AE1B-F3F182C2D364}" type="presParOf" srcId="{3F54E566-A533-4E05-AC4E-50766420EF03}" destId="{BC4741C3-B87D-457C-B0BB-89B08EDA0017}" srcOrd="3" destOrd="0" presId="urn:microsoft.com/office/officeart/2005/8/layout/vList5"/>
    <dgm:cxn modelId="{81584099-4149-4A31-8470-97C6896AE7A6}" type="presParOf" srcId="{3F54E566-A533-4E05-AC4E-50766420EF03}" destId="{8A402E9C-094E-4E49-B3E4-E62356CEB1C0}" srcOrd="4" destOrd="0" presId="urn:microsoft.com/office/officeart/2005/8/layout/vList5"/>
    <dgm:cxn modelId="{48D58F9D-62BA-47FA-A96E-02B3F3A9990B}" type="presParOf" srcId="{8A402E9C-094E-4E49-B3E4-E62356CEB1C0}" destId="{3D39DC0B-C091-451E-B02C-BF3ABD3EE605}" srcOrd="0" destOrd="0" presId="urn:microsoft.com/office/officeart/2005/8/layout/vList5"/>
    <dgm:cxn modelId="{BBD17ABC-DCCB-4CAB-9892-29CA7561F325}" type="presParOf" srcId="{8A402E9C-094E-4E49-B3E4-E62356CEB1C0}" destId="{011FA25D-38DA-448D-ADFB-1A68CA01C87D}" srcOrd="1" destOrd="0" presId="urn:microsoft.com/office/officeart/2005/8/layout/vList5"/>
    <dgm:cxn modelId="{9DCA2E41-C716-4AB6-9819-174624D4B9AB}" type="presParOf" srcId="{3F54E566-A533-4E05-AC4E-50766420EF03}" destId="{9E244FD0-FCC2-42F9-BA31-18AAFE69A80F}" srcOrd="5" destOrd="0" presId="urn:microsoft.com/office/officeart/2005/8/layout/vList5"/>
    <dgm:cxn modelId="{D6EFE88B-17D9-4BE1-91F6-713B31524753}" type="presParOf" srcId="{3F54E566-A533-4E05-AC4E-50766420EF03}" destId="{F84A628E-B291-4BCD-BF3F-4B07D8A56759}" srcOrd="6" destOrd="0" presId="urn:microsoft.com/office/officeart/2005/8/layout/vList5"/>
    <dgm:cxn modelId="{CCE08B61-A42F-4B41-B2BA-4F60C0D4E10D}" type="presParOf" srcId="{F84A628E-B291-4BCD-BF3F-4B07D8A56759}" destId="{45811A9D-6CA1-49FC-8A87-8D2ECF2ECFC6}" srcOrd="0" destOrd="0" presId="urn:microsoft.com/office/officeart/2005/8/layout/vList5"/>
    <dgm:cxn modelId="{E9E6E01F-92C9-45A4-9156-F26BF367122A}" type="presParOf" srcId="{F84A628E-B291-4BCD-BF3F-4B07D8A56759}" destId="{22AC9644-8E7F-498C-8B3E-5103A9B17D3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58EBCE3-FA1F-4929-8B4A-AFA00BB6414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7E1BB8B-8046-4A9A-93DA-B5280A0D667D}">
      <dgm:prSet phldrT="[文本]" custT="1"/>
      <dgm:spPr/>
      <dgm:t>
        <a:bodyPr/>
        <a:lstStyle/>
        <a:p>
          <a:r>
            <a:rPr lang="zh-CN" altLang="en-US" sz="1800" b="0" dirty="0"/>
            <a:t>例一</a:t>
          </a:r>
        </a:p>
      </dgm:t>
    </dgm:pt>
    <dgm:pt modelId="{FDE75B9E-79BF-4288-9CAE-170A76C36027}" type="parTrans" cxnId="{AB9F6C6C-D814-4722-92E6-B5E677C19D63}">
      <dgm:prSet/>
      <dgm:spPr/>
      <dgm:t>
        <a:bodyPr/>
        <a:lstStyle/>
        <a:p>
          <a:endParaRPr lang="zh-CN" altLang="en-US" b="0"/>
        </a:p>
      </dgm:t>
    </dgm:pt>
    <dgm:pt modelId="{8D9CB57C-B8A7-4A87-8C88-4AF019CB4657}" type="sibTrans" cxnId="{AB9F6C6C-D814-4722-92E6-B5E677C19D63}">
      <dgm:prSet/>
      <dgm:spPr/>
      <dgm:t>
        <a:bodyPr/>
        <a:lstStyle/>
        <a:p>
          <a:endParaRPr lang="zh-CN" altLang="en-US" b="0"/>
        </a:p>
      </dgm:t>
    </dgm:pt>
    <dgm:pt modelId="{28D207AC-1CE5-450C-86CE-635C0CC2BCB3}">
      <dgm:prSet phldrT="[文本]" custT="1"/>
      <dgm:spPr/>
      <dgm:t>
        <a:bodyPr/>
        <a:lstStyle/>
        <a:p>
          <a:r>
            <a:rPr lang="zh-CN" altLang="en-US" sz="1800" b="0" dirty="0"/>
            <a:t>文字重复</a:t>
          </a:r>
        </a:p>
      </dgm:t>
    </dgm:pt>
    <dgm:pt modelId="{9FF7CE31-5D39-4EC1-A923-8E47094A0757}" type="parTrans" cxnId="{1227A71B-AD68-4237-8319-DC891C239CB8}">
      <dgm:prSet/>
      <dgm:spPr/>
      <dgm:t>
        <a:bodyPr/>
        <a:lstStyle/>
        <a:p>
          <a:endParaRPr lang="zh-CN" altLang="en-US" b="0"/>
        </a:p>
      </dgm:t>
    </dgm:pt>
    <dgm:pt modelId="{11752336-36AF-4254-B768-31C10E5E402E}" type="sibTrans" cxnId="{1227A71B-AD68-4237-8319-DC891C239CB8}">
      <dgm:prSet/>
      <dgm:spPr/>
      <dgm:t>
        <a:bodyPr/>
        <a:lstStyle/>
        <a:p>
          <a:endParaRPr lang="zh-CN" altLang="en-US" b="0"/>
        </a:p>
      </dgm:t>
    </dgm:pt>
    <dgm:pt modelId="{A59C211B-A4F8-4491-A6E9-668C991B039C}">
      <dgm:prSet phldrT="[文本]" custT="1"/>
      <dgm:spPr/>
      <dgm:t>
        <a:bodyPr/>
        <a:lstStyle/>
        <a:p>
          <a:r>
            <a:rPr lang="zh-CN" altLang="en-US" sz="1800" b="0" dirty="0"/>
            <a:t>约翰福音（</a:t>
          </a:r>
          <a:r>
            <a:rPr lang="en-US" sz="1800" b="0" dirty="0"/>
            <a:t>6:47-59</a:t>
          </a:r>
          <a:r>
            <a:rPr lang="zh-CN" altLang="en-US" sz="1800" b="0" dirty="0"/>
            <a:t>）</a:t>
          </a:r>
        </a:p>
      </dgm:t>
    </dgm:pt>
    <dgm:pt modelId="{54B8FEEE-1BF4-4034-85B4-8B911DFADDB9}" type="parTrans" cxnId="{BCBFDC32-A459-4FFB-A00C-5BA77C15C404}">
      <dgm:prSet/>
      <dgm:spPr/>
      <dgm:t>
        <a:bodyPr/>
        <a:lstStyle/>
        <a:p>
          <a:endParaRPr lang="zh-CN" altLang="en-US" b="0"/>
        </a:p>
      </dgm:t>
    </dgm:pt>
    <dgm:pt modelId="{C3B26368-68EB-4C64-AE19-153CABF88AD5}" type="sibTrans" cxnId="{BCBFDC32-A459-4FFB-A00C-5BA77C15C404}">
      <dgm:prSet/>
      <dgm:spPr/>
      <dgm:t>
        <a:bodyPr/>
        <a:lstStyle/>
        <a:p>
          <a:endParaRPr lang="zh-CN" altLang="en-US" b="0"/>
        </a:p>
      </dgm:t>
    </dgm:pt>
    <dgm:pt modelId="{D11F928D-5BF7-439D-BC9C-028634F8B64D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bg1"/>
              </a:solidFill>
            </a:rPr>
            <a:t>例二</a:t>
          </a:r>
        </a:p>
      </dgm:t>
    </dgm:pt>
    <dgm:pt modelId="{6D8FB477-F567-43B7-8061-6A052DF60CF2}" type="parTrans" cxnId="{2E36ABC6-8611-4BFF-8650-B9ACF9FA8D09}">
      <dgm:prSet/>
      <dgm:spPr/>
      <dgm:t>
        <a:bodyPr/>
        <a:lstStyle/>
        <a:p>
          <a:endParaRPr lang="zh-CN" altLang="en-US" b="0"/>
        </a:p>
      </dgm:t>
    </dgm:pt>
    <dgm:pt modelId="{CB9FB363-0365-4C26-85DF-E2609FA6CDC2}" type="sibTrans" cxnId="{2E36ABC6-8611-4BFF-8650-B9ACF9FA8D09}">
      <dgm:prSet/>
      <dgm:spPr/>
      <dgm:t>
        <a:bodyPr/>
        <a:lstStyle/>
        <a:p>
          <a:endParaRPr lang="zh-CN" altLang="en-US" b="0"/>
        </a:p>
      </dgm:t>
    </dgm:pt>
    <dgm:pt modelId="{96F7D52A-DC05-46BE-980D-35EB463D2209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文字重复</a:t>
          </a:r>
        </a:p>
      </dgm:t>
    </dgm:pt>
    <dgm:pt modelId="{6E4CDDE6-D54F-4FCB-A3D9-FCBEC62AD233}" type="parTrans" cxnId="{7646773A-408D-45D1-9733-2D876D266A59}">
      <dgm:prSet/>
      <dgm:spPr/>
      <dgm:t>
        <a:bodyPr/>
        <a:lstStyle/>
        <a:p>
          <a:endParaRPr lang="zh-CN" altLang="en-US" b="0"/>
        </a:p>
      </dgm:t>
    </dgm:pt>
    <dgm:pt modelId="{F563004D-F0F2-4B0E-BCBC-111084E7C3E4}" type="sibTrans" cxnId="{7646773A-408D-45D1-9733-2D876D266A59}">
      <dgm:prSet/>
      <dgm:spPr/>
      <dgm:t>
        <a:bodyPr/>
        <a:lstStyle/>
        <a:p>
          <a:endParaRPr lang="zh-CN" altLang="en-US" b="0"/>
        </a:p>
      </dgm:t>
    </dgm:pt>
    <dgm:pt modelId="{6BAAEFC6-B9CC-4C29-84AE-3A60907B3EF3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但以理书（</a:t>
          </a:r>
          <a:r>
            <a:rPr kumimoji="0" lang="en-US" altLang="zh-CN" sz="1800" b="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rPr>
            <a:t>3:1-7</a:t>
          </a:r>
          <a:r>
            <a:rPr lang="zh-CN" altLang="en-US" sz="1800" b="0" dirty="0">
              <a:solidFill>
                <a:schemeClr val="tx1"/>
              </a:solidFill>
            </a:rPr>
            <a:t>）</a:t>
          </a:r>
        </a:p>
      </dgm:t>
    </dgm:pt>
    <dgm:pt modelId="{6020A1E7-524F-4525-860D-EAFF1E9C6D90}" type="parTrans" cxnId="{DB2AF030-9298-4E7A-BDF5-4FEA527486E8}">
      <dgm:prSet/>
      <dgm:spPr/>
      <dgm:t>
        <a:bodyPr/>
        <a:lstStyle/>
        <a:p>
          <a:endParaRPr lang="zh-CN" altLang="en-US" b="0"/>
        </a:p>
      </dgm:t>
    </dgm:pt>
    <dgm:pt modelId="{2B9418A3-58C5-4075-AF62-04850211E4FA}" type="sibTrans" cxnId="{DB2AF030-9298-4E7A-BDF5-4FEA527486E8}">
      <dgm:prSet/>
      <dgm:spPr/>
      <dgm:t>
        <a:bodyPr/>
        <a:lstStyle/>
        <a:p>
          <a:endParaRPr lang="zh-CN" altLang="en-US" b="0"/>
        </a:p>
      </dgm:t>
    </dgm:pt>
    <dgm:pt modelId="{C873EE05-78AA-4E87-993E-954C6150811B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bg1"/>
              </a:solidFill>
            </a:rPr>
            <a:t>例三</a:t>
          </a:r>
        </a:p>
      </dgm:t>
    </dgm:pt>
    <dgm:pt modelId="{9AF62E7A-5B79-498F-B773-7DDE0D97D4A8}" type="parTrans" cxnId="{DDD4076D-72F7-447E-B432-1C730727BC22}">
      <dgm:prSet/>
      <dgm:spPr/>
      <dgm:t>
        <a:bodyPr/>
        <a:lstStyle/>
        <a:p>
          <a:endParaRPr lang="zh-CN" altLang="en-US" b="0"/>
        </a:p>
      </dgm:t>
    </dgm:pt>
    <dgm:pt modelId="{2181C6F2-37FB-4DB7-8808-51EE8B5A0ADA}" type="sibTrans" cxnId="{DDD4076D-72F7-447E-B432-1C730727BC22}">
      <dgm:prSet/>
      <dgm:spPr/>
      <dgm:t>
        <a:bodyPr/>
        <a:lstStyle/>
        <a:p>
          <a:endParaRPr lang="zh-CN" altLang="en-US" b="0"/>
        </a:p>
      </dgm:t>
    </dgm:pt>
    <dgm:pt modelId="{3C19FF66-78E8-46BC-B8FE-0ABA2131D0E6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观念重复</a:t>
          </a:r>
        </a:p>
      </dgm:t>
    </dgm:pt>
    <dgm:pt modelId="{09D802C0-BC10-4BA5-9B1A-2249163A48D6}" type="parTrans" cxnId="{58F9FAAF-2929-457B-82F4-01A742A49CB4}">
      <dgm:prSet/>
      <dgm:spPr/>
      <dgm:t>
        <a:bodyPr/>
        <a:lstStyle/>
        <a:p>
          <a:endParaRPr lang="zh-CN" altLang="en-US" b="0"/>
        </a:p>
      </dgm:t>
    </dgm:pt>
    <dgm:pt modelId="{C5CF2F66-630A-436B-B0C9-8552774B8A2D}" type="sibTrans" cxnId="{58F9FAAF-2929-457B-82F4-01A742A49CB4}">
      <dgm:prSet/>
      <dgm:spPr/>
      <dgm:t>
        <a:bodyPr/>
        <a:lstStyle/>
        <a:p>
          <a:endParaRPr lang="zh-CN" altLang="en-US" b="0"/>
        </a:p>
      </dgm:t>
    </dgm:pt>
    <dgm:pt modelId="{DF32B0F9-EB8B-492A-8603-028404E0C079}">
      <dgm:prSet phldrT="[文本]"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提摩太后书（</a:t>
          </a:r>
          <a:r>
            <a:rPr lang="en-US" altLang="zh-CN" sz="1800" b="0" dirty="0">
              <a:solidFill>
                <a:schemeClr val="tx1"/>
              </a:solidFill>
            </a:rPr>
            <a:t>2:3-7</a:t>
          </a:r>
          <a:r>
            <a:rPr lang="zh-CN" altLang="en-US" sz="1800" b="0" dirty="0">
              <a:solidFill>
                <a:schemeClr val="tx1"/>
              </a:solidFill>
            </a:rPr>
            <a:t>）</a:t>
          </a:r>
        </a:p>
      </dgm:t>
    </dgm:pt>
    <dgm:pt modelId="{437AAE57-040F-4082-8CF7-E48D517C9981}" type="parTrans" cxnId="{5103614A-1C9B-488B-8346-E134B4B5C14F}">
      <dgm:prSet/>
      <dgm:spPr/>
      <dgm:t>
        <a:bodyPr/>
        <a:lstStyle/>
        <a:p>
          <a:endParaRPr lang="zh-CN" altLang="en-US" b="0"/>
        </a:p>
      </dgm:t>
    </dgm:pt>
    <dgm:pt modelId="{81FC6726-CC7A-4959-BE09-237ADE0524FA}" type="sibTrans" cxnId="{5103614A-1C9B-488B-8346-E134B4B5C14F}">
      <dgm:prSet/>
      <dgm:spPr/>
      <dgm:t>
        <a:bodyPr/>
        <a:lstStyle/>
        <a:p>
          <a:endParaRPr lang="zh-CN" altLang="en-US" b="0"/>
        </a:p>
      </dgm:t>
    </dgm:pt>
    <dgm:pt modelId="{E18FB754-8BC0-4618-BB7A-46FF3A8090DE}">
      <dgm:prSet custT="1"/>
      <dgm:spPr/>
      <dgm:t>
        <a:bodyPr/>
        <a:lstStyle/>
        <a:p>
          <a:r>
            <a:rPr lang="zh-CN" altLang="en-US" sz="1800" b="0" dirty="0">
              <a:solidFill>
                <a:schemeClr val="bg1"/>
              </a:solidFill>
            </a:rPr>
            <a:t>例四</a:t>
          </a:r>
        </a:p>
      </dgm:t>
    </dgm:pt>
    <dgm:pt modelId="{82BA7630-6903-4761-86C6-E0C01FA0A513}" type="parTrans" cxnId="{AA25AE1A-5ED3-416D-899D-4305C2AFFC44}">
      <dgm:prSet/>
      <dgm:spPr/>
      <dgm:t>
        <a:bodyPr/>
        <a:lstStyle/>
        <a:p>
          <a:endParaRPr lang="zh-CN" altLang="en-US" b="0"/>
        </a:p>
      </dgm:t>
    </dgm:pt>
    <dgm:pt modelId="{4148D2B0-552A-4C93-B21D-ADE5FC2567D2}" type="sibTrans" cxnId="{AA25AE1A-5ED3-416D-899D-4305C2AFFC44}">
      <dgm:prSet/>
      <dgm:spPr/>
      <dgm:t>
        <a:bodyPr/>
        <a:lstStyle/>
        <a:p>
          <a:endParaRPr lang="zh-CN" altLang="en-US" b="0"/>
        </a:p>
      </dgm:t>
    </dgm:pt>
    <dgm:pt modelId="{C489D5A7-4C97-4B16-BBE1-37176B394A70}">
      <dgm:prSet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情感重复</a:t>
          </a:r>
        </a:p>
      </dgm:t>
    </dgm:pt>
    <dgm:pt modelId="{065F1E0B-7326-43D4-BEE8-AE1F560E61A4}" type="parTrans" cxnId="{1B458D03-7DD2-49D7-BFD3-BDF6548CCABB}">
      <dgm:prSet/>
      <dgm:spPr/>
      <dgm:t>
        <a:bodyPr/>
        <a:lstStyle/>
        <a:p>
          <a:endParaRPr lang="zh-CN" altLang="en-US" b="0"/>
        </a:p>
      </dgm:t>
    </dgm:pt>
    <dgm:pt modelId="{0F5C6FDD-8352-4C92-9434-92EE06BB02B6}" type="sibTrans" cxnId="{1B458D03-7DD2-49D7-BFD3-BDF6548CCABB}">
      <dgm:prSet/>
      <dgm:spPr/>
      <dgm:t>
        <a:bodyPr/>
        <a:lstStyle/>
        <a:p>
          <a:endParaRPr lang="zh-CN" altLang="en-US" b="0"/>
        </a:p>
      </dgm:t>
    </dgm:pt>
    <dgm:pt modelId="{A5CCBDC1-DD71-423D-BB9C-B6DF0A2E86B3}">
      <dgm:prSet custT="1"/>
      <dgm:spPr/>
      <dgm:t>
        <a:bodyPr/>
        <a:lstStyle/>
        <a:p>
          <a:endParaRPr lang="zh-CN" altLang="en-US" sz="1800" b="0" dirty="0">
            <a:solidFill>
              <a:schemeClr val="tx1"/>
            </a:solidFill>
          </a:endParaRPr>
        </a:p>
      </dgm:t>
    </dgm:pt>
    <dgm:pt modelId="{668E7CA6-515C-4F06-B27D-7EEBC835D057}" type="parTrans" cxnId="{91F2BBF8-7089-4059-A0D9-36E6205F2520}">
      <dgm:prSet/>
      <dgm:spPr/>
      <dgm:t>
        <a:bodyPr/>
        <a:lstStyle/>
        <a:p>
          <a:endParaRPr lang="zh-CN" altLang="en-US" b="0"/>
        </a:p>
      </dgm:t>
    </dgm:pt>
    <dgm:pt modelId="{CDFA2456-EDD1-48F7-B06A-F65469C12D77}" type="sibTrans" cxnId="{91F2BBF8-7089-4059-A0D9-36E6205F2520}">
      <dgm:prSet/>
      <dgm:spPr/>
      <dgm:t>
        <a:bodyPr/>
        <a:lstStyle/>
        <a:p>
          <a:endParaRPr lang="zh-CN" altLang="en-US" b="0"/>
        </a:p>
      </dgm:t>
    </dgm:pt>
    <dgm:pt modelId="{14813788-4020-4CAF-9454-994573BB0B7E}">
      <dgm:prSet custT="1"/>
      <dgm:spPr/>
      <dgm:t>
        <a:bodyPr/>
        <a:lstStyle/>
        <a:p>
          <a:r>
            <a:rPr lang="zh-CN" altLang="en-US" sz="1800" b="0" dirty="0">
              <a:solidFill>
                <a:schemeClr val="tx1"/>
              </a:solidFill>
            </a:rPr>
            <a:t>启示录（</a:t>
          </a:r>
          <a:r>
            <a:rPr kumimoji="0" lang="en-US" altLang="zh-CN" sz="1800" b="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rPr>
            <a:t>18:1-11</a:t>
          </a:r>
          <a:r>
            <a:rPr lang="zh-CN" altLang="en-US" sz="1800" b="0" dirty="0">
              <a:solidFill>
                <a:schemeClr val="tx1"/>
              </a:solidFill>
            </a:rPr>
            <a:t>）</a:t>
          </a:r>
        </a:p>
      </dgm:t>
    </dgm:pt>
    <dgm:pt modelId="{FFED3F6B-E131-4F98-8C3B-434E6313FCBC}" type="parTrans" cxnId="{396DC4B1-594D-4645-AA4A-F97CA5B7E5A2}">
      <dgm:prSet/>
      <dgm:spPr/>
      <dgm:t>
        <a:bodyPr/>
        <a:lstStyle/>
        <a:p>
          <a:endParaRPr lang="zh-CN" altLang="en-US" b="0"/>
        </a:p>
      </dgm:t>
    </dgm:pt>
    <dgm:pt modelId="{33A6330E-4B37-4F1D-8560-0DEF1AFBDF59}" type="sibTrans" cxnId="{396DC4B1-594D-4645-AA4A-F97CA5B7E5A2}">
      <dgm:prSet/>
      <dgm:spPr/>
      <dgm:t>
        <a:bodyPr/>
        <a:lstStyle/>
        <a:p>
          <a:endParaRPr lang="zh-CN" altLang="en-US" b="0"/>
        </a:p>
      </dgm:t>
    </dgm:pt>
    <dgm:pt modelId="{0E9637FC-F34F-4FA4-B982-69C17D8E8F24}">
      <dgm:prSet custT="1"/>
      <dgm:spPr/>
      <dgm:t>
        <a:bodyPr/>
        <a:lstStyle/>
        <a:p>
          <a:endParaRPr lang="zh-CN" altLang="en-US" sz="1800" b="0" dirty="0">
            <a:solidFill>
              <a:schemeClr val="tx1"/>
            </a:solidFill>
          </a:endParaRPr>
        </a:p>
      </dgm:t>
    </dgm:pt>
    <dgm:pt modelId="{25FD32F4-1C32-4BFD-A161-AC673C696E6D}" type="parTrans" cxnId="{6F5CCF65-2031-46B6-BFFA-53E6A81D775A}">
      <dgm:prSet/>
      <dgm:spPr/>
      <dgm:t>
        <a:bodyPr/>
        <a:lstStyle/>
        <a:p>
          <a:endParaRPr lang="zh-CN" altLang="en-US" b="0"/>
        </a:p>
      </dgm:t>
    </dgm:pt>
    <dgm:pt modelId="{C44E7A09-E9D8-4CA8-B1EC-7B93371D260A}" type="sibTrans" cxnId="{6F5CCF65-2031-46B6-BFFA-53E6A81D775A}">
      <dgm:prSet/>
      <dgm:spPr/>
      <dgm:t>
        <a:bodyPr/>
        <a:lstStyle/>
        <a:p>
          <a:endParaRPr lang="zh-CN" altLang="en-US" b="0"/>
        </a:p>
      </dgm:t>
    </dgm:pt>
    <dgm:pt modelId="{3F54E566-A533-4E05-AC4E-50766420EF03}" type="pres">
      <dgm:prSet presAssocID="{058EBCE3-FA1F-4929-8B4A-AFA00BB64144}" presName="Name0" presStyleCnt="0">
        <dgm:presLayoutVars>
          <dgm:dir/>
          <dgm:animLvl val="lvl"/>
          <dgm:resizeHandles val="exact"/>
        </dgm:presLayoutVars>
      </dgm:prSet>
      <dgm:spPr/>
    </dgm:pt>
    <dgm:pt modelId="{CC290370-B1CE-47CD-B915-645F04A4C428}" type="pres">
      <dgm:prSet presAssocID="{57E1BB8B-8046-4A9A-93DA-B5280A0D667D}" presName="linNode" presStyleCnt="0"/>
      <dgm:spPr/>
    </dgm:pt>
    <dgm:pt modelId="{10C518EC-D361-4162-B3C5-68A4708D6804}" type="pres">
      <dgm:prSet presAssocID="{57E1BB8B-8046-4A9A-93DA-B5280A0D667D}" presName="parentText" presStyleLbl="node1" presStyleIdx="0" presStyleCnt="4" custLinFactNeighborY="-1341">
        <dgm:presLayoutVars>
          <dgm:chMax val="1"/>
          <dgm:bulletEnabled val="1"/>
        </dgm:presLayoutVars>
      </dgm:prSet>
      <dgm:spPr/>
    </dgm:pt>
    <dgm:pt modelId="{AD1B9734-484E-464C-BC69-979642422BC3}" type="pres">
      <dgm:prSet presAssocID="{57E1BB8B-8046-4A9A-93DA-B5280A0D667D}" presName="descendantText" presStyleLbl="alignAccFollowNode1" presStyleIdx="0" presStyleCnt="4">
        <dgm:presLayoutVars>
          <dgm:bulletEnabled val="1"/>
        </dgm:presLayoutVars>
      </dgm:prSet>
      <dgm:spPr/>
    </dgm:pt>
    <dgm:pt modelId="{4D22A5B4-CABC-4949-80AC-BAF17C9611A5}" type="pres">
      <dgm:prSet presAssocID="{8D9CB57C-B8A7-4A87-8C88-4AF019CB4657}" presName="sp" presStyleCnt="0"/>
      <dgm:spPr/>
    </dgm:pt>
    <dgm:pt modelId="{86828927-1ABF-4B31-907D-5E7DE1844815}" type="pres">
      <dgm:prSet presAssocID="{D11F928D-5BF7-439D-BC9C-028634F8B64D}" presName="linNode" presStyleCnt="0"/>
      <dgm:spPr/>
    </dgm:pt>
    <dgm:pt modelId="{9493F970-7E4E-4D20-8AA7-C6F7214814B3}" type="pres">
      <dgm:prSet presAssocID="{D11F928D-5BF7-439D-BC9C-028634F8B64D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3B4CD0BD-D8A2-4201-8214-49510F0F19DC}" type="pres">
      <dgm:prSet presAssocID="{D11F928D-5BF7-439D-BC9C-028634F8B64D}" presName="descendantText" presStyleLbl="alignAccFollowNode1" presStyleIdx="1" presStyleCnt="4">
        <dgm:presLayoutVars>
          <dgm:bulletEnabled val="1"/>
        </dgm:presLayoutVars>
      </dgm:prSet>
      <dgm:spPr/>
    </dgm:pt>
    <dgm:pt modelId="{BC4741C3-B87D-457C-B0BB-89B08EDA0017}" type="pres">
      <dgm:prSet presAssocID="{CB9FB363-0365-4C26-85DF-E2609FA6CDC2}" presName="sp" presStyleCnt="0"/>
      <dgm:spPr/>
    </dgm:pt>
    <dgm:pt modelId="{8A402E9C-094E-4E49-B3E4-E62356CEB1C0}" type="pres">
      <dgm:prSet presAssocID="{C873EE05-78AA-4E87-993E-954C6150811B}" presName="linNode" presStyleCnt="0"/>
      <dgm:spPr/>
    </dgm:pt>
    <dgm:pt modelId="{3D39DC0B-C091-451E-B02C-BF3ABD3EE605}" type="pres">
      <dgm:prSet presAssocID="{C873EE05-78AA-4E87-993E-954C6150811B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011FA25D-38DA-448D-ADFB-1A68CA01C87D}" type="pres">
      <dgm:prSet presAssocID="{C873EE05-78AA-4E87-993E-954C6150811B}" presName="descendantText" presStyleLbl="alignAccFollowNode1" presStyleIdx="2" presStyleCnt="4">
        <dgm:presLayoutVars>
          <dgm:bulletEnabled val="1"/>
        </dgm:presLayoutVars>
      </dgm:prSet>
      <dgm:spPr/>
    </dgm:pt>
    <dgm:pt modelId="{9E244FD0-FCC2-42F9-BA31-18AAFE69A80F}" type="pres">
      <dgm:prSet presAssocID="{2181C6F2-37FB-4DB7-8808-51EE8B5A0ADA}" presName="sp" presStyleCnt="0"/>
      <dgm:spPr/>
    </dgm:pt>
    <dgm:pt modelId="{F84A628E-B291-4BCD-BF3F-4B07D8A56759}" type="pres">
      <dgm:prSet presAssocID="{E18FB754-8BC0-4618-BB7A-46FF3A8090DE}" presName="linNode" presStyleCnt="0"/>
      <dgm:spPr/>
    </dgm:pt>
    <dgm:pt modelId="{45811A9D-6CA1-49FC-8A87-8D2ECF2ECFC6}" type="pres">
      <dgm:prSet presAssocID="{E18FB754-8BC0-4618-BB7A-46FF3A8090DE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22AC9644-8E7F-498C-8B3E-5103A9B17D31}" type="pres">
      <dgm:prSet presAssocID="{E18FB754-8BC0-4618-BB7A-46FF3A8090DE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1B458D03-7DD2-49D7-BFD3-BDF6548CCABB}" srcId="{E18FB754-8BC0-4618-BB7A-46FF3A8090DE}" destId="{C489D5A7-4C97-4B16-BBE1-37176B394A70}" srcOrd="1" destOrd="0" parTransId="{065F1E0B-7326-43D4-BEE8-AE1F560E61A4}" sibTransId="{0F5C6FDD-8352-4C92-9434-92EE06BB02B6}"/>
    <dgm:cxn modelId="{AA25AE1A-5ED3-416D-899D-4305C2AFFC44}" srcId="{058EBCE3-FA1F-4929-8B4A-AFA00BB64144}" destId="{E18FB754-8BC0-4618-BB7A-46FF3A8090DE}" srcOrd="3" destOrd="0" parTransId="{82BA7630-6903-4761-86C6-E0C01FA0A513}" sibTransId="{4148D2B0-552A-4C93-B21D-ADE5FC2567D2}"/>
    <dgm:cxn modelId="{1227A71B-AD68-4237-8319-DC891C239CB8}" srcId="{57E1BB8B-8046-4A9A-93DA-B5280A0D667D}" destId="{28D207AC-1CE5-450C-86CE-635C0CC2BCB3}" srcOrd="0" destOrd="0" parTransId="{9FF7CE31-5D39-4EC1-A923-8E47094A0757}" sibTransId="{11752336-36AF-4254-B768-31C10E5E402E}"/>
    <dgm:cxn modelId="{425B3C20-7579-485B-AC10-0B7C954F7F7D}" type="presOf" srcId="{0E9637FC-F34F-4FA4-B982-69C17D8E8F24}" destId="{22AC9644-8E7F-498C-8B3E-5103A9B17D31}" srcOrd="0" destOrd="0" presId="urn:microsoft.com/office/officeart/2005/8/layout/vList5"/>
    <dgm:cxn modelId="{BFED9E22-59AF-44C7-AE1B-41710D719FC5}" type="presOf" srcId="{14813788-4020-4CAF-9454-994573BB0B7E}" destId="{22AC9644-8E7F-498C-8B3E-5103A9B17D31}" srcOrd="0" destOrd="2" presId="urn:microsoft.com/office/officeart/2005/8/layout/vList5"/>
    <dgm:cxn modelId="{116D1829-A3FD-4D7A-9C64-B2D467BC7242}" type="presOf" srcId="{28D207AC-1CE5-450C-86CE-635C0CC2BCB3}" destId="{AD1B9734-484E-464C-BC69-979642422BC3}" srcOrd="0" destOrd="0" presId="urn:microsoft.com/office/officeart/2005/8/layout/vList5"/>
    <dgm:cxn modelId="{DB2AF030-9298-4E7A-BDF5-4FEA527486E8}" srcId="{D11F928D-5BF7-439D-BC9C-028634F8B64D}" destId="{6BAAEFC6-B9CC-4C29-84AE-3A60907B3EF3}" srcOrd="1" destOrd="0" parTransId="{6020A1E7-524F-4525-860D-EAFF1E9C6D90}" sibTransId="{2B9418A3-58C5-4075-AF62-04850211E4FA}"/>
    <dgm:cxn modelId="{BCBFDC32-A459-4FFB-A00C-5BA77C15C404}" srcId="{57E1BB8B-8046-4A9A-93DA-B5280A0D667D}" destId="{A59C211B-A4F8-4491-A6E9-668C991B039C}" srcOrd="1" destOrd="0" parTransId="{54B8FEEE-1BF4-4034-85B4-8B911DFADDB9}" sibTransId="{C3B26368-68EB-4C64-AE19-153CABF88AD5}"/>
    <dgm:cxn modelId="{B84BD335-84E0-4256-BF27-C2BC772C944D}" type="presOf" srcId="{96F7D52A-DC05-46BE-980D-35EB463D2209}" destId="{3B4CD0BD-D8A2-4201-8214-49510F0F19DC}" srcOrd="0" destOrd="0" presId="urn:microsoft.com/office/officeart/2005/8/layout/vList5"/>
    <dgm:cxn modelId="{7646773A-408D-45D1-9733-2D876D266A59}" srcId="{D11F928D-5BF7-439D-BC9C-028634F8B64D}" destId="{96F7D52A-DC05-46BE-980D-35EB463D2209}" srcOrd="0" destOrd="0" parTransId="{6E4CDDE6-D54F-4FCB-A3D9-FCBEC62AD233}" sibTransId="{F563004D-F0F2-4B0E-BCBC-111084E7C3E4}"/>
    <dgm:cxn modelId="{6F5CCF65-2031-46B6-BFFA-53E6A81D775A}" srcId="{E18FB754-8BC0-4618-BB7A-46FF3A8090DE}" destId="{0E9637FC-F34F-4FA4-B982-69C17D8E8F24}" srcOrd="0" destOrd="0" parTransId="{25FD32F4-1C32-4BFD-A161-AC673C696E6D}" sibTransId="{C44E7A09-E9D8-4CA8-B1EC-7B93371D260A}"/>
    <dgm:cxn modelId="{E365206A-7D04-4824-8484-8CAD190DA5D4}" type="presOf" srcId="{D11F928D-5BF7-439D-BC9C-028634F8B64D}" destId="{9493F970-7E4E-4D20-8AA7-C6F7214814B3}" srcOrd="0" destOrd="0" presId="urn:microsoft.com/office/officeart/2005/8/layout/vList5"/>
    <dgm:cxn modelId="{5103614A-1C9B-488B-8346-E134B4B5C14F}" srcId="{C873EE05-78AA-4E87-993E-954C6150811B}" destId="{DF32B0F9-EB8B-492A-8603-028404E0C079}" srcOrd="1" destOrd="0" parTransId="{437AAE57-040F-4082-8CF7-E48D517C9981}" sibTransId="{81FC6726-CC7A-4959-BE09-237ADE0524FA}"/>
    <dgm:cxn modelId="{AB9F6C6C-D814-4722-92E6-B5E677C19D63}" srcId="{058EBCE3-FA1F-4929-8B4A-AFA00BB64144}" destId="{57E1BB8B-8046-4A9A-93DA-B5280A0D667D}" srcOrd="0" destOrd="0" parTransId="{FDE75B9E-79BF-4288-9CAE-170A76C36027}" sibTransId="{8D9CB57C-B8A7-4A87-8C88-4AF019CB4657}"/>
    <dgm:cxn modelId="{DDD4076D-72F7-447E-B432-1C730727BC22}" srcId="{058EBCE3-FA1F-4929-8B4A-AFA00BB64144}" destId="{C873EE05-78AA-4E87-993E-954C6150811B}" srcOrd="2" destOrd="0" parTransId="{9AF62E7A-5B79-498F-B773-7DDE0D97D4A8}" sibTransId="{2181C6F2-37FB-4DB7-8808-51EE8B5A0ADA}"/>
    <dgm:cxn modelId="{B9F0406F-9C91-4272-B961-BB00B1187556}" type="presOf" srcId="{058EBCE3-FA1F-4929-8B4A-AFA00BB64144}" destId="{3F54E566-A533-4E05-AC4E-50766420EF03}" srcOrd="0" destOrd="0" presId="urn:microsoft.com/office/officeart/2005/8/layout/vList5"/>
    <dgm:cxn modelId="{F130D682-EB29-4ACA-9C7F-A9D4A507CFA2}" type="presOf" srcId="{A59C211B-A4F8-4491-A6E9-668C991B039C}" destId="{AD1B9734-484E-464C-BC69-979642422BC3}" srcOrd="0" destOrd="1" presId="urn:microsoft.com/office/officeart/2005/8/layout/vList5"/>
    <dgm:cxn modelId="{52721896-3908-4842-B5C3-F465BE385407}" type="presOf" srcId="{E18FB754-8BC0-4618-BB7A-46FF3A8090DE}" destId="{45811A9D-6CA1-49FC-8A87-8D2ECF2ECFC6}" srcOrd="0" destOrd="0" presId="urn:microsoft.com/office/officeart/2005/8/layout/vList5"/>
    <dgm:cxn modelId="{00F933A5-676E-4BFB-A05A-AD8E94D7A2A6}" type="presOf" srcId="{57E1BB8B-8046-4A9A-93DA-B5280A0D667D}" destId="{10C518EC-D361-4162-B3C5-68A4708D6804}" srcOrd="0" destOrd="0" presId="urn:microsoft.com/office/officeart/2005/8/layout/vList5"/>
    <dgm:cxn modelId="{DAB7ADA8-EA38-4E8E-B421-B3B5F7962E26}" type="presOf" srcId="{3C19FF66-78E8-46BC-B8FE-0ABA2131D0E6}" destId="{011FA25D-38DA-448D-ADFB-1A68CA01C87D}" srcOrd="0" destOrd="0" presId="urn:microsoft.com/office/officeart/2005/8/layout/vList5"/>
    <dgm:cxn modelId="{58F9FAAF-2929-457B-82F4-01A742A49CB4}" srcId="{C873EE05-78AA-4E87-993E-954C6150811B}" destId="{3C19FF66-78E8-46BC-B8FE-0ABA2131D0E6}" srcOrd="0" destOrd="0" parTransId="{09D802C0-BC10-4BA5-9B1A-2249163A48D6}" sibTransId="{C5CF2F66-630A-436B-B0C9-8552774B8A2D}"/>
    <dgm:cxn modelId="{396DC4B1-594D-4645-AA4A-F97CA5B7E5A2}" srcId="{E18FB754-8BC0-4618-BB7A-46FF3A8090DE}" destId="{14813788-4020-4CAF-9454-994573BB0B7E}" srcOrd="2" destOrd="0" parTransId="{FFED3F6B-E131-4F98-8C3B-434E6313FCBC}" sibTransId="{33A6330E-4B37-4F1D-8560-0DEF1AFBDF59}"/>
    <dgm:cxn modelId="{2E36ABC6-8611-4BFF-8650-B9ACF9FA8D09}" srcId="{058EBCE3-FA1F-4929-8B4A-AFA00BB64144}" destId="{D11F928D-5BF7-439D-BC9C-028634F8B64D}" srcOrd="1" destOrd="0" parTransId="{6D8FB477-F567-43B7-8061-6A052DF60CF2}" sibTransId="{CB9FB363-0365-4C26-85DF-E2609FA6CDC2}"/>
    <dgm:cxn modelId="{F3C1C2D1-1834-464B-BE7F-FC39B32D794B}" type="presOf" srcId="{C873EE05-78AA-4E87-993E-954C6150811B}" destId="{3D39DC0B-C091-451E-B02C-BF3ABD3EE605}" srcOrd="0" destOrd="0" presId="urn:microsoft.com/office/officeart/2005/8/layout/vList5"/>
    <dgm:cxn modelId="{7DB490D6-7003-48E4-A479-1CD8BAC03FDE}" type="presOf" srcId="{6BAAEFC6-B9CC-4C29-84AE-3A60907B3EF3}" destId="{3B4CD0BD-D8A2-4201-8214-49510F0F19DC}" srcOrd="0" destOrd="1" presId="urn:microsoft.com/office/officeart/2005/8/layout/vList5"/>
    <dgm:cxn modelId="{8A97C2D7-0A3E-478E-956F-096BD728B834}" type="presOf" srcId="{A5CCBDC1-DD71-423D-BB9C-B6DF0A2E86B3}" destId="{22AC9644-8E7F-498C-8B3E-5103A9B17D31}" srcOrd="0" destOrd="3" presId="urn:microsoft.com/office/officeart/2005/8/layout/vList5"/>
    <dgm:cxn modelId="{BCBE28E6-5C2C-4E89-89E6-FC901D108939}" type="presOf" srcId="{DF32B0F9-EB8B-492A-8603-028404E0C079}" destId="{011FA25D-38DA-448D-ADFB-1A68CA01C87D}" srcOrd="0" destOrd="1" presId="urn:microsoft.com/office/officeart/2005/8/layout/vList5"/>
    <dgm:cxn modelId="{738A6FF8-6744-482D-A418-D505F422AB5E}" type="presOf" srcId="{C489D5A7-4C97-4B16-BBE1-37176B394A70}" destId="{22AC9644-8E7F-498C-8B3E-5103A9B17D31}" srcOrd="0" destOrd="1" presId="urn:microsoft.com/office/officeart/2005/8/layout/vList5"/>
    <dgm:cxn modelId="{91F2BBF8-7089-4059-A0D9-36E6205F2520}" srcId="{E18FB754-8BC0-4618-BB7A-46FF3A8090DE}" destId="{A5CCBDC1-DD71-423D-BB9C-B6DF0A2E86B3}" srcOrd="3" destOrd="0" parTransId="{668E7CA6-515C-4F06-B27D-7EEBC835D057}" sibTransId="{CDFA2456-EDD1-48F7-B06A-F65469C12D77}"/>
    <dgm:cxn modelId="{59B787E2-56B3-4934-999F-8FC6994CFFA6}" type="presParOf" srcId="{3F54E566-A533-4E05-AC4E-50766420EF03}" destId="{CC290370-B1CE-47CD-B915-645F04A4C428}" srcOrd="0" destOrd="0" presId="urn:microsoft.com/office/officeart/2005/8/layout/vList5"/>
    <dgm:cxn modelId="{66734D73-0034-4723-858C-CED869257A0C}" type="presParOf" srcId="{CC290370-B1CE-47CD-B915-645F04A4C428}" destId="{10C518EC-D361-4162-B3C5-68A4708D6804}" srcOrd="0" destOrd="0" presId="urn:microsoft.com/office/officeart/2005/8/layout/vList5"/>
    <dgm:cxn modelId="{ED25D16D-E2FF-4888-B2A1-371E11814FA4}" type="presParOf" srcId="{CC290370-B1CE-47CD-B915-645F04A4C428}" destId="{AD1B9734-484E-464C-BC69-979642422BC3}" srcOrd="1" destOrd="0" presId="urn:microsoft.com/office/officeart/2005/8/layout/vList5"/>
    <dgm:cxn modelId="{7F11460D-22FE-42CF-BDFD-FC7E0334B47B}" type="presParOf" srcId="{3F54E566-A533-4E05-AC4E-50766420EF03}" destId="{4D22A5B4-CABC-4949-80AC-BAF17C9611A5}" srcOrd="1" destOrd="0" presId="urn:microsoft.com/office/officeart/2005/8/layout/vList5"/>
    <dgm:cxn modelId="{921D076B-C8BF-4E83-9CE1-E0D39B2D7978}" type="presParOf" srcId="{3F54E566-A533-4E05-AC4E-50766420EF03}" destId="{86828927-1ABF-4B31-907D-5E7DE1844815}" srcOrd="2" destOrd="0" presId="urn:microsoft.com/office/officeart/2005/8/layout/vList5"/>
    <dgm:cxn modelId="{03AAB07F-5B57-4DCD-9E54-385290E6590F}" type="presParOf" srcId="{86828927-1ABF-4B31-907D-5E7DE1844815}" destId="{9493F970-7E4E-4D20-8AA7-C6F7214814B3}" srcOrd="0" destOrd="0" presId="urn:microsoft.com/office/officeart/2005/8/layout/vList5"/>
    <dgm:cxn modelId="{0998940C-6955-48C2-82A6-B9FD7E88B3BA}" type="presParOf" srcId="{86828927-1ABF-4B31-907D-5E7DE1844815}" destId="{3B4CD0BD-D8A2-4201-8214-49510F0F19DC}" srcOrd="1" destOrd="0" presId="urn:microsoft.com/office/officeart/2005/8/layout/vList5"/>
    <dgm:cxn modelId="{9E420352-3B24-4D5F-AE1B-F3F182C2D364}" type="presParOf" srcId="{3F54E566-A533-4E05-AC4E-50766420EF03}" destId="{BC4741C3-B87D-457C-B0BB-89B08EDA0017}" srcOrd="3" destOrd="0" presId="urn:microsoft.com/office/officeart/2005/8/layout/vList5"/>
    <dgm:cxn modelId="{81584099-4149-4A31-8470-97C6896AE7A6}" type="presParOf" srcId="{3F54E566-A533-4E05-AC4E-50766420EF03}" destId="{8A402E9C-094E-4E49-B3E4-E62356CEB1C0}" srcOrd="4" destOrd="0" presId="urn:microsoft.com/office/officeart/2005/8/layout/vList5"/>
    <dgm:cxn modelId="{48D58F9D-62BA-47FA-A96E-02B3F3A9990B}" type="presParOf" srcId="{8A402E9C-094E-4E49-B3E4-E62356CEB1C0}" destId="{3D39DC0B-C091-451E-B02C-BF3ABD3EE605}" srcOrd="0" destOrd="0" presId="urn:microsoft.com/office/officeart/2005/8/layout/vList5"/>
    <dgm:cxn modelId="{BBD17ABC-DCCB-4CAB-9892-29CA7561F325}" type="presParOf" srcId="{8A402E9C-094E-4E49-B3E4-E62356CEB1C0}" destId="{011FA25D-38DA-448D-ADFB-1A68CA01C87D}" srcOrd="1" destOrd="0" presId="urn:microsoft.com/office/officeart/2005/8/layout/vList5"/>
    <dgm:cxn modelId="{9DCA2E41-C716-4AB6-9819-174624D4B9AB}" type="presParOf" srcId="{3F54E566-A533-4E05-AC4E-50766420EF03}" destId="{9E244FD0-FCC2-42F9-BA31-18AAFE69A80F}" srcOrd="5" destOrd="0" presId="urn:microsoft.com/office/officeart/2005/8/layout/vList5"/>
    <dgm:cxn modelId="{D6EFE88B-17D9-4BE1-91F6-713B31524753}" type="presParOf" srcId="{3F54E566-A533-4E05-AC4E-50766420EF03}" destId="{F84A628E-B291-4BCD-BF3F-4B07D8A56759}" srcOrd="6" destOrd="0" presId="urn:microsoft.com/office/officeart/2005/8/layout/vList5"/>
    <dgm:cxn modelId="{CCE08B61-A42F-4B41-B2BA-4F60C0D4E10D}" type="presParOf" srcId="{F84A628E-B291-4BCD-BF3F-4B07D8A56759}" destId="{45811A9D-6CA1-49FC-8A87-8D2ECF2ECFC6}" srcOrd="0" destOrd="0" presId="urn:microsoft.com/office/officeart/2005/8/layout/vList5"/>
    <dgm:cxn modelId="{E9E6E01F-92C9-45A4-9156-F26BF367122A}" type="presParOf" srcId="{F84A628E-B291-4BCD-BF3F-4B07D8A56759}" destId="{22AC9644-8E7F-498C-8B3E-5103A9B17D3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B9734-484E-464C-BC69-979642422BC3}">
      <dsp:nvSpPr>
        <dsp:cNvPr id="0" name=""/>
        <dsp:cNvSpPr/>
      </dsp:nvSpPr>
      <dsp:spPr>
        <a:xfrm rot="5400000">
          <a:off x="2798775" y="-1035752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文字重复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约翰福音（</a:t>
          </a:r>
          <a:r>
            <a:rPr lang="en-US" sz="1800" b="0" kern="1200" dirty="0"/>
            <a:t>6:47-59</a:t>
          </a:r>
          <a:r>
            <a:rPr lang="zh-CN" altLang="en-US" sz="1800" b="0" kern="1200" dirty="0"/>
            <a:t>）</a:t>
          </a:r>
        </a:p>
      </dsp:txBody>
      <dsp:txXfrm rot="-5400000">
        <a:off x="1671523" y="126505"/>
        <a:ext cx="2936591" cy="647081"/>
      </dsp:txXfrm>
    </dsp:sp>
    <dsp:sp modelId="{10C518EC-D361-4162-B3C5-68A4708D6804}">
      <dsp:nvSpPr>
        <dsp:cNvPr id="0" name=""/>
        <dsp:cNvSpPr/>
      </dsp:nvSpPr>
      <dsp:spPr>
        <a:xfrm>
          <a:off x="0" y="0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/>
            <a:t>例一</a:t>
          </a:r>
        </a:p>
      </dsp:txBody>
      <dsp:txXfrm>
        <a:off x="43757" y="43757"/>
        <a:ext cx="1584009" cy="808850"/>
      </dsp:txXfrm>
    </dsp:sp>
    <dsp:sp modelId="{3B4CD0BD-D8A2-4201-8214-49510F0F19DC}">
      <dsp:nvSpPr>
        <dsp:cNvPr id="0" name=""/>
        <dsp:cNvSpPr/>
      </dsp:nvSpPr>
      <dsp:spPr>
        <a:xfrm rot="5400000">
          <a:off x="2798775" y="-94569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文字重复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但以理书（</a:t>
          </a:r>
          <a:r>
            <a:rPr kumimoji="0" lang="en-US" altLang="zh-CN" sz="1800" b="0" kern="1200" dirty="0">
              <a:latin typeface="SimSun" panose="02010600030101010101" pitchFamily="2" charset="-122"/>
              <a:ea typeface="SimSun" panose="02010600030101010101" pitchFamily="2" charset="-122"/>
            </a:rPr>
            <a:t>3:1-7</a:t>
          </a:r>
          <a:r>
            <a:rPr lang="zh-CN" altLang="en-US" sz="1800" b="0" kern="1200" dirty="0"/>
            <a:t>）</a:t>
          </a:r>
        </a:p>
      </dsp:txBody>
      <dsp:txXfrm rot="-5400000">
        <a:off x="1671523" y="1067688"/>
        <a:ext cx="2936591" cy="647081"/>
      </dsp:txXfrm>
    </dsp:sp>
    <dsp:sp modelId="{9493F970-7E4E-4D20-8AA7-C6F7214814B3}">
      <dsp:nvSpPr>
        <dsp:cNvPr id="0" name=""/>
        <dsp:cNvSpPr/>
      </dsp:nvSpPr>
      <dsp:spPr>
        <a:xfrm>
          <a:off x="0" y="943046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/>
            <a:t>例二</a:t>
          </a:r>
        </a:p>
      </dsp:txBody>
      <dsp:txXfrm>
        <a:off x="43757" y="986803"/>
        <a:ext cx="1584009" cy="808850"/>
      </dsp:txXfrm>
    </dsp:sp>
    <dsp:sp modelId="{011FA25D-38DA-448D-ADFB-1A68CA01C87D}">
      <dsp:nvSpPr>
        <dsp:cNvPr id="0" name=""/>
        <dsp:cNvSpPr/>
      </dsp:nvSpPr>
      <dsp:spPr>
        <a:xfrm rot="5400000">
          <a:off x="2798775" y="846612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观念重复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提摩太后书（</a:t>
          </a:r>
          <a:r>
            <a:rPr lang="en-US" altLang="zh-CN" sz="1800" b="0" kern="1200" dirty="0"/>
            <a:t>2:3-7</a:t>
          </a:r>
          <a:r>
            <a:rPr lang="zh-CN" altLang="en-US" sz="1800" b="0" kern="1200" dirty="0"/>
            <a:t>）</a:t>
          </a:r>
        </a:p>
      </dsp:txBody>
      <dsp:txXfrm rot="-5400000">
        <a:off x="1671523" y="2008870"/>
        <a:ext cx="2936591" cy="647081"/>
      </dsp:txXfrm>
    </dsp:sp>
    <dsp:sp modelId="{3D39DC0B-C091-451E-B02C-BF3ABD3EE605}">
      <dsp:nvSpPr>
        <dsp:cNvPr id="0" name=""/>
        <dsp:cNvSpPr/>
      </dsp:nvSpPr>
      <dsp:spPr>
        <a:xfrm>
          <a:off x="0" y="1884229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/>
            <a:t>例三</a:t>
          </a:r>
        </a:p>
      </dsp:txBody>
      <dsp:txXfrm>
        <a:off x="43757" y="1927986"/>
        <a:ext cx="1584009" cy="808850"/>
      </dsp:txXfrm>
    </dsp:sp>
    <dsp:sp modelId="{22AC9644-8E7F-498C-8B3E-5103A9B17D31}">
      <dsp:nvSpPr>
        <dsp:cNvPr id="0" name=""/>
        <dsp:cNvSpPr/>
      </dsp:nvSpPr>
      <dsp:spPr>
        <a:xfrm rot="5400000">
          <a:off x="2798775" y="1787795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情感重复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启示录（</a:t>
          </a:r>
          <a:r>
            <a:rPr kumimoji="0" lang="en-US" altLang="zh-CN" sz="1800" b="0" kern="1200" dirty="0">
              <a:latin typeface="SimSun" panose="02010600030101010101" pitchFamily="2" charset="-122"/>
              <a:ea typeface="SimSun" panose="02010600030101010101" pitchFamily="2" charset="-122"/>
            </a:rPr>
            <a:t>18:1-11</a:t>
          </a:r>
          <a:r>
            <a:rPr lang="zh-CN" altLang="en-US" sz="1800" b="0" kern="1200" dirty="0"/>
            <a:t>）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800" b="0" kern="1200"/>
        </a:p>
      </dsp:txBody>
      <dsp:txXfrm rot="-5400000">
        <a:off x="1671523" y="2950053"/>
        <a:ext cx="2936591" cy="647081"/>
      </dsp:txXfrm>
    </dsp:sp>
    <dsp:sp modelId="{45811A9D-6CA1-49FC-8A87-8D2ECF2ECFC6}">
      <dsp:nvSpPr>
        <dsp:cNvPr id="0" name=""/>
        <dsp:cNvSpPr/>
      </dsp:nvSpPr>
      <dsp:spPr>
        <a:xfrm>
          <a:off x="0" y="2825411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/>
            <a:t>例四</a:t>
          </a:r>
        </a:p>
      </dsp:txBody>
      <dsp:txXfrm>
        <a:off x="43757" y="2869168"/>
        <a:ext cx="1584009" cy="8088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B4991-4AB7-46DB-B63A-EE91171880D4}">
      <dsp:nvSpPr>
        <dsp:cNvPr id="0" name=""/>
        <dsp:cNvSpPr/>
      </dsp:nvSpPr>
      <dsp:spPr>
        <a:xfrm>
          <a:off x="0" y="115456"/>
          <a:ext cx="2190749" cy="131444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不懂原文</a:t>
          </a:r>
        </a:p>
      </dsp:txBody>
      <dsp:txXfrm>
        <a:off x="0" y="115456"/>
        <a:ext cx="2190749" cy="1314449"/>
      </dsp:txXfrm>
    </dsp:sp>
    <dsp:sp modelId="{D3AE9686-5FE0-4E52-9C99-418604EBDD1A}">
      <dsp:nvSpPr>
        <dsp:cNvPr id="0" name=""/>
        <dsp:cNvSpPr/>
      </dsp:nvSpPr>
      <dsp:spPr>
        <a:xfrm>
          <a:off x="2409825" y="115456"/>
          <a:ext cx="2190749" cy="1314449"/>
        </a:xfrm>
        <a:prstGeom prst="rect">
          <a:avLst/>
        </a:prstGeom>
        <a:gradFill rotWithShape="0">
          <a:gsLst>
            <a:gs pos="0">
              <a:schemeClr val="accent3">
                <a:hueOff val="1406283"/>
                <a:satOff val="-2110"/>
                <a:lumOff val="-343"/>
                <a:alphaOff val="0"/>
                <a:shade val="51000"/>
                <a:satMod val="130000"/>
              </a:schemeClr>
            </a:gs>
            <a:gs pos="80000">
              <a:schemeClr val="accent3">
                <a:hueOff val="1406283"/>
                <a:satOff val="-2110"/>
                <a:lumOff val="-343"/>
                <a:alphaOff val="0"/>
                <a:shade val="93000"/>
                <a:satMod val="130000"/>
              </a:schemeClr>
            </a:gs>
            <a:gs pos="100000">
              <a:schemeClr val="accent3">
                <a:hueOff val="1406283"/>
                <a:satOff val="-2110"/>
                <a:lumOff val="-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不知背景</a:t>
          </a:r>
        </a:p>
      </dsp:txBody>
      <dsp:txXfrm>
        <a:off x="2409825" y="115456"/>
        <a:ext cx="2190749" cy="1314449"/>
      </dsp:txXfrm>
    </dsp:sp>
    <dsp:sp modelId="{F3EB1E71-E06F-4391-B423-D25213768F87}">
      <dsp:nvSpPr>
        <dsp:cNvPr id="0" name=""/>
        <dsp:cNvSpPr/>
      </dsp:nvSpPr>
      <dsp:spPr>
        <a:xfrm>
          <a:off x="4819649" y="115456"/>
          <a:ext cx="2190749" cy="1314449"/>
        </a:xfrm>
        <a:prstGeom prst="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担心误解</a:t>
          </a:r>
        </a:p>
      </dsp:txBody>
      <dsp:txXfrm>
        <a:off x="4819649" y="115456"/>
        <a:ext cx="2190749" cy="1314449"/>
      </dsp:txXfrm>
    </dsp:sp>
    <dsp:sp modelId="{3865D6D6-6401-4EAF-B938-8B3434931790}">
      <dsp:nvSpPr>
        <dsp:cNvPr id="0" name=""/>
        <dsp:cNvSpPr/>
      </dsp:nvSpPr>
      <dsp:spPr>
        <a:xfrm>
          <a:off x="0" y="1648981"/>
          <a:ext cx="2190749" cy="1314449"/>
        </a:xfrm>
        <a:prstGeom prst="rect">
          <a:avLst/>
        </a:prstGeom>
        <a:gradFill rotWithShape="0">
          <a:gsLst>
            <a:gs pos="0">
              <a:schemeClr val="accent3">
                <a:hueOff val="4218849"/>
                <a:satOff val="-6330"/>
                <a:lumOff val="-1029"/>
                <a:alphaOff val="0"/>
                <a:shade val="51000"/>
                <a:satMod val="130000"/>
              </a:schemeClr>
            </a:gs>
            <a:gs pos="80000">
              <a:schemeClr val="accent3">
                <a:hueOff val="4218849"/>
                <a:satOff val="-6330"/>
                <a:lumOff val="-1029"/>
                <a:alphaOff val="0"/>
                <a:shade val="93000"/>
                <a:satMod val="130000"/>
              </a:schemeClr>
            </a:gs>
            <a:gs pos="100000">
              <a:schemeClr val="accent3">
                <a:hueOff val="4218849"/>
                <a:satOff val="-6330"/>
                <a:lumOff val="-10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不知查经法</a:t>
          </a:r>
        </a:p>
      </dsp:txBody>
      <dsp:txXfrm>
        <a:off x="0" y="1648981"/>
        <a:ext cx="2190749" cy="1314449"/>
      </dsp:txXfrm>
    </dsp:sp>
    <dsp:sp modelId="{0B3D31AD-3A68-4B40-9059-644D2DD16997}">
      <dsp:nvSpPr>
        <dsp:cNvPr id="0" name=""/>
        <dsp:cNvSpPr/>
      </dsp:nvSpPr>
      <dsp:spPr>
        <a:xfrm>
          <a:off x="2409825" y="1648981"/>
          <a:ext cx="2190749" cy="1314449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/>
            <a:t>工具没学会</a:t>
          </a:r>
        </a:p>
      </dsp:txBody>
      <dsp:txXfrm>
        <a:off x="2409825" y="1648981"/>
        <a:ext cx="2190749" cy="1314449"/>
      </dsp:txXfrm>
    </dsp:sp>
    <dsp:sp modelId="{1D261EBD-88AA-460E-82D1-82AAC8394C7A}">
      <dsp:nvSpPr>
        <dsp:cNvPr id="0" name=""/>
        <dsp:cNvSpPr/>
      </dsp:nvSpPr>
      <dsp:spPr>
        <a:xfrm>
          <a:off x="4819649" y="1648981"/>
          <a:ext cx="2190749" cy="1314449"/>
        </a:xfrm>
        <a:prstGeom prst="rect">
          <a:avLst/>
        </a:prstGeom>
        <a:gradFill rotWithShape="0">
          <a:gsLst>
            <a:gs pos="0">
              <a:schemeClr val="accent3">
                <a:hueOff val="7031415"/>
                <a:satOff val="-10550"/>
                <a:lumOff val="-1716"/>
                <a:alphaOff val="0"/>
                <a:shade val="51000"/>
                <a:satMod val="130000"/>
              </a:schemeClr>
            </a:gs>
            <a:gs pos="80000">
              <a:schemeClr val="accent3">
                <a:hueOff val="7031415"/>
                <a:satOff val="-10550"/>
                <a:lumOff val="-1716"/>
                <a:alphaOff val="0"/>
                <a:shade val="93000"/>
                <a:satMod val="130000"/>
              </a:schemeClr>
            </a:gs>
            <a:gs pos="100000">
              <a:schemeClr val="accent3">
                <a:hueOff val="7031415"/>
                <a:satOff val="-10550"/>
                <a:lumOff val="-17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以前白读了？</a:t>
          </a:r>
        </a:p>
      </dsp:txBody>
      <dsp:txXfrm>
        <a:off x="4819649" y="1648981"/>
        <a:ext cx="2190749" cy="1314449"/>
      </dsp:txXfrm>
    </dsp:sp>
    <dsp:sp modelId="{20D86522-EFC5-4624-9C68-61C2A8B52999}">
      <dsp:nvSpPr>
        <dsp:cNvPr id="0" name=""/>
        <dsp:cNvSpPr/>
      </dsp:nvSpPr>
      <dsp:spPr>
        <a:xfrm>
          <a:off x="0" y="3182505"/>
          <a:ext cx="2190749" cy="1314449"/>
        </a:xfrm>
        <a:prstGeom prst="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时代变了</a:t>
          </a:r>
        </a:p>
      </dsp:txBody>
      <dsp:txXfrm>
        <a:off x="0" y="3182505"/>
        <a:ext cx="2190749" cy="1314449"/>
      </dsp:txXfrm>
    </dsp:sp>
    <dsp:sp modelId="{5C38B38F-808F-4569-A54E-2762864C6A97}">
      <dsp:nvSpPr>
        <dsp:cNvPr id="0" name=""/>
        <dsp:cNvSpPr/>
      </dsp:nvSpPr>
      <dsp:spPr>
        <a:xfrm>
          <a:off x="2409825" y="3182505"/>
          <a:ext cx="2190749" cy="1314449"/>
        </a:xfrm>
        <a:prstGeom prst="rect">
          <a:avLst/>
        </a:prstGeom>
        <a:gradFill rotWithShape="0">
          <a:gsLst>
            <a:gs pos="0">
              <a:schemeClr val="accent3">
                <a:hueOff val="9843981"/>
                <a:satOff val="-14770"/>
                <a:lumOff val="-2402"/>
                <a:alphaOff val="0"/>
                <a:shade val="51000"/>
                <a:satMod val="130000"/>
              </a:schemeClr>
            </a:gs>
            <a:gs pos="80000">
              <a:schemeClr val="accent3">
                <a:hueOff val="9843981"/>
                <a:satOff val="-14770"/>
                <a:lumOff val="-2402"/>
                <a:alphaOff val="0"/>
                <a:shade val="93000"/>
                <a:satMod val="130000"/>
              </a:schemeClr>
            </a:gs>
            <a:gs pos="100000">
              <a:schemeClr val="accent3">
                <a:hueOff val="9843981"/>
                <a:satOff val="-14770"/>
                <a:lumOff val="-24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文化隔阂</a:t>
          </a:r>
        </a:p>
      </dsp:txBody>
      <dsp:txXfrm>
        <a:off x="2409825" y="3182505"/>
        <a:ext cx="2190749" cy="1314449"/>
      </dsp:txXfrm>
    </dsp:sp>
    <dsp:sp modelId="{24D39C63-1263-4F22-AD33-79C36F8DB2E7}">
      <dsp:nvSpPr>
        <dsp:cNvPr id="0" name=""/>
        <dsp:cNvSpPr/>
      </dsp:nvSpPr>
      <dsp:spPr>
        <a:xfrm>
          <a:off x="4819649" y="3182505"/>
          <a:ext cx="2190749" cy="1314449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难以共鸣</a:t>
          </a:r>
        </a:p>
      </dsp:txBody>
      <dsp:txXfrm>
        <a:off x="4819649" y="3182505"/>
        <a:ext cx="2190749" cy="13144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B9734-484E-464C-BC69-979642422BC3}">
      <dsp:nvSpPr>
        <dsp:cNvPr id="0" name=""/>
        <dsp:cNvSpPr/>
      </dsp:nvSpPr>
      <dsp:spPr>
        <a:xfrm rot="5400000">
          <a:off x="2798775" y="-1035752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文字重复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约翰福音（</a:t>
          </a:r>
          <a:r>
            <a:rPr lang="en-US" sz="1800" b="0" kern="1200" dirty="0"/>
            <a:t>6:47-59</a:t>
          </a:r>
          <a:r>
            <a:rPr lang="zh-CN" altLang="en-US" sz="1800" b="0" kern="1200" dirty="0"/>
            <a:t>）</a:t>
          </a:r>
        </a:p>
      </dsp:txBody>
      <dsp:txXfrm rot="-5400000">
        <a:off x="1671523" y="126505"/>
        <a:ext cx="2936591" cy="647081"/>
      </dsp:txXfrm>
    </dsp:sp>
    <dsp:sp modelId="{10C518EC-D361-4162-B3C5-68A4708D6804}">
      <dsp:nvSpPr>
        <dsp:cNvPr id="0" name=""/>
        <dsp:cNvSpPr/>
      </dsp:nvSpPr>
      <dsp:spPr>
        <a:xfrm>
          <a:off x="0" y="0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/>
            <a:t>例一</a:t>
          </a:r>
        </a:p>
      </dsp:txBody>
      <dsp:txXfrm>
        <a:off x="43757" y="43757"/>
        <a:ext cx="1584009" cy="808850"/>
      </dsp:txXfrm>
    </dsp:sp>
    <dsp:sp modelId="{3B4CD0BD-D8A2-4201-8214-49510F0F19DC}">
      <dsp:nvSpPr>
        <dsp:cNvPr id="0" name=""/>
        <dsp:cNvSpPr/>
      </dsp:nvSpPr>
      <dsp:spPr>
        <a:xfrm rot="5400000">
          <a:off x="2798775" y="-94569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文字重复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但以理书（</a:t>
          </a:r>
          <a:r>
            <a:rPr kumimoji="0" lang="en-US" altLang="zh-CN" sz="1800" b="0" kern="1200" dirty="0">
              <a:solidFill>
                <a:schemeClr val="bg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rPr>
            <a:t>3:1-7</a:t>
          </a: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）</a:t>
          </a:r>
        </a:p>
      </dsp:txBody>
      <dsp:txXfrm rot="-5400000">
        <a:off x="1671523" y="1067688"/>
        <a:ext cx="2936591" cy="647081"/>
      </dsp:txXfrm>
    </dsp:sp>
    <dsp:sp modelId="{9493F970-7E4E-4D20-8AA7-C6F7214814B3}">
      <dsp:nvSpPr>
        <dsp:cNvPr id="0" name=""/>
        <dsp:cNvSpPr/>
      </dsp:nvSpPr>
      <dsp:spPr>
        <a:xfrm>
          <a:off x="0" y="943046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例二</a:t>
          </a:r>
        </a:p>
      </dsp:txBody>
      <dsp:txXfrm>
        <a:off x="43757" y="986803"/>
        <a:ext cx="1584009" cy="808850"/>
      </dsp:txXfrm>
    </dsp:sp>
    <dsp:sp modelId="{011FA25D-38DA-448D-ADFB-1A68CA01C87D}">
      <dsp:nvSpPr>
        <dsp:cNvPr id="0" name=""/>
        <dsp:cNvSpPr/>
      </dsp:nvSpPr>
      <dsp:spPr>
        <a:xfrm rot="5400000">
          <a:off x="2798775" y="846612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观念重复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提摩太后书（</a:t>
          </a:r>
          <a:r>
            <a:rPr lang="en-US" altLang="zh-CN" sz="1800" b="0" kern="1200" dirty="0">
              <a:solidFill>
                <a:schemeClr val="bg1">
                  <a:lumMod val="50000"/>
                </a:schemeClr>
              </a:solidFill>
            </a:rPr>
            <a:t>2:3-7</a:t>
          </a: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）</a:t>
          </a:r>
        </a:p>
      </dsp:txBody>
      <dsp:txXfrm rot="-5400000">
        <a:off x="1671523" y="2008870"/>
        <a:ext cx="2936591" cy="647081"/>
      </dsp:txXfrm>
    </dsp:sp>
    <dsp:sp modelId="{3D39DC0B-C091-451E-B02C-BF3ABD3EE605}">
      <dsp:nvSpPr>
        <dsp:cNvPr id="0" name=""/>
        <dsp:cNvSpPr/>
      </dsp:nvSpPr>
      <dsp:spPr>
        <a:xfrm>
          <a:off x="0" y="1884229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例三</a:t>
          </a:r>
        </a:p>
      </dsp:txBody>
      <dsp:txXfrm>
        <a:off x="43757" y="1927986"/>
        <a:ext cx="1584009" cy="808850"/>
      </dsp:txXfrm>
    </dsp:sp>
    <dsp:sp modelId="{22AC9644-8E7F-498C-8B3E-5103A9B17D31}">
      <dsp:nvSpPr>
        <dsp:cNvPr id="0" name=""/>
        <dsp:cNvSpPr/>
      </dsp:nvSpPr>
      <dsp:spPr>
        <a:xfrm rot="5400000">
          <a:off x="2798775" y="1787795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800" b="0" kern="1200" dirty="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情感重复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启示录（</a:t>
          </a:r>
          <a:r>
            <a:rPr kumimoji="0" lang="en-US" altLang="zh-CN" sz="1800" b="0" kern="1200" dirty="0">
              <a:solidFill>
                <a:schemeClr val="bg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rPr>
            <a:t>18:1-11</a:t>
          </a: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）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800" b="0" kern="1200">
            <a:solidFill>
              <a:schemeClr val="bg1">
                <a:lumMod val="50000"/>
              </a:schemeClr>
            </a:solidFill>
          </a:endParaRPr>
        </a:p>
      </dsp:txBody>
      <dsp:txXfrm rot="-5400000">
        <a:off x="1671523" y="2950053"/>
        <a:ext cx="2936591" cy="647081"/>
      </dsp:txXfrm>
    </dsp:sp>
    <dsp:sp modelId="{45811A9D-6CA1-49FC-8A87-8D2ECF2ECFC6}">
      <dsp:nvSpPr>
        <dsp:cNvPr id="0" name=""/>
        <dsp:cNvSpPr/>
      </dsp:nvSpPr>
      <dsp:spPr>
        <a:xfrm>
          <a:off x="0" y="2825411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例四</a:t>
          </a:r>
        </a:p>
      </dsp:txBody>
      <dsp:txXfrm>
        <a:off x="43757" y="2869168"/>
        <a:ext cx="1584009" cy="8088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865E4-DCB0-4BD2-8841-1E288C9B0803}">
      <dsp:nvSpPr>
        <dsp:cNvPr id="0" name=""/>
        <dsp:cNvSpPr/>
      </dsp:nvSpPr>
      <dsp:spPr>
        <a:xfrm>
          <a:off x="3760" y="1550497"/>
          <a:ext cx="2189231" cy="87569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耶稣是从天降下的神子</a:t>
          </a:r>
        </a:p>
      </dsp:txBody>
      <dsp:txXfrm>
        <a:off x="441606" y="1550497"/>
        <a:ext cx="1313539" cy="875692"/>
      </dsp:txXfrm>
    </dsp:sp>
    <dsp:sp modelId="{FEFC610A-3F42-4DF8-A29A-5A47FB94F8F4}">
      <dsp:nvSpPr>
        <dsp:cNvPr id="0" name=""/>
        <dsp:cNvSpPr/>
      </dsp:nvSpPr>
      <dsp:spPr>
        <a:xfrm>
          <a:off x="1974069" y="1550497"/>
          <a:ext cx="2189231" cy="875692"/>
        </a:xfrm>
        <a:prstGeom prst="chevron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借着祂的牺牲赐下生命的粮</a:t>
          </a:r>
        </a:p>
      </dsp:txBody>
      <dsp:txXfrm>
        <a:off x="2411915" y="1550497"/>
        <a:ext cx="1313539" cy="875692"/>
      </dsp:txXfrm>
    </dsp:sp>
    <dsp:sp modelId="{FE8A8A66-2C9B-44AA-870C-E2D39C07E248}">
      <dsp:nvSpPr>
        <dsp:cNvPr id="0" name=""/>
        <dsp:cNvSpPr/>
      </dsp:nvSpPr>
      <dsp:spPr>
        <a:xfrm>
          <a:off x="3944378" y="1550497"/>
          <a:ext cx="2189231" cy="875692"/>
        </a:xfrm>
        <a:prstGeom prst="chevron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呼召我们通过信心与祂联合</a:t>
          </a:r>
        </a:p>
      </dsp:txBody>
      <dsp:txXfrm>
        <a:off x="4382224" y="1550497"/>
        <a:ext cx="1313539" cy="875692"/>
      </dsp:txXfrm>
    </dsp:sp>
    <dsp:sp modelId="{F92674B2-5404-44A2-ABC0-CE41D2D93C83}">
      <dsp:nvSpPr>
        <dsp:cNvPr id="0" name=""/>
        <dsp:cNvSpPr/>
      </dsp:nvSpPr>
      <dsp:spPr>
        <a:xfrm>
          <a:off x="5914687" y="1550497"/>
          <a:ext cx="2189231" cy="875692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我们</a:t>
          </a:r>
          <a:endParaRPr lang="en-US" altLang="zh-CN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kern="1200" dirty="0"/>
            <a:t>得着永生</a:t>
          </a:r>
          <a:endParaRPr lang="zh-CN" altLang="en-US" sz="1600" kern="1200" dirty="0"/>
        </a:p>
      </dsp:txBody>
      <dsp:txXfrm>
        <a:off x="6352533" y="1550497"/>
        <a:ext cx="1313539" cy="8756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B9734-484E-464C-BC69-979642422BC3}">
      <dsp:nvSpPr>
        <dsp:cNvPr id="0" name=""/>
        <dsp:cNvSpPr/>
      </dsp:nvSpPr>
      <dsp:spPr>
        <a:xfrm rot="5400000">
          <a:off x="2798775" y="-1035752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文字重复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约翰福音（</a:t>
          </a:r>
          <a:r>
            <a:rPr lang="en-US" sz="1800" b="0" kern="1200" dirty="0"/>
            <a:t>6:47-59</a:t>
          </a:r>
          <a:r>
            <a:rPr lang="zh-CN" altLang="en-US" sz="1800" b="0" kern="1200" dirty="0"/>
            <a:t>）</a:t>
          </a:r>
        </a:p>
      </dsp:txBody>
      <dsp:txXfrm rot="-5400000">
        <a:off x="1671523" y="126505"/>
        <a:ext cx="2936591" cy="647081"/>
      </dsp:txXfrm>
    </dsp:sp>
    <dsp:sp modelId="{10C518EC-D361-4162-B3C5-68A4708D6804}">
      <dsp:nvSpPr>
        <dsp:cNvPr id="0" name=""/>
        <dsp:cNvSpPr/>
      </dsp:nvSpPr>
      <dsp:spPr>
        <a:xfrm>
          <a:off x="0" y="0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/>
            <a:t>例一</a:t>
          </a:r>
        </a:p>
      </dsp:txBody>
      <dsp:txXfrm>
        <a:off x="43757" y="43757"/>
        <a:ext cx="1584009" cy="808850"/>
      </dsp:txXfrm>
    </dsp:sp>
    <dsp:sp modelId="{3B4CD0BD-D8A2-4201-8214-49510F0F19DC}">
      <dsp:nvSpPr>
        <dsp:cNvPr id="0" name=""/>
        <dsp:cNvSpPr/>
      </dsp:nvSpPr>
      <dsp:spPr>
        <a:xfrm rot="5400000">
          <a:off x="2798775" y="-94569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文字重复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但以理书（</a:t>
          </a:r>
          <a:r>
            <a:rPr kumimoji="0" lang="en-US" altLang="zh-CN" sz="1800" b="0" kern="12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rPr>
            <a:t>3:1-7</a:t>
          </a:r>
          <a:r>
            <a:rPr lang="zh-CN" altLang="en-US" sz="1800" b="0" kern="1200" dirty="0">
              <a:solidFill>
                <a:schemeClr val="tx1"/>
              </a:solidFill>
            </a:rPr>
            <a:t>）</a:t>
          </a:r>
        </a:p>
      </dsp:txBody>
      <dsp:txXfrm rot="-5400000">
        <a:off x="1671523" y="1067688"/>
        <a:ext cx="2936591" cy="647081"/>
      </dsp:txXfrm>
    </dsp:sp>
    <dsp:sp modelId="{9493F970-7E4E-4D20-8AA7-C6F7214814B3}">
      <dsp:nvSpPr>
        <dsp:cNvPr id="0" name=""/>
        <dsp:cNvSpPr/>
      </dsp:nvSpPr>
      <dsp:spPr>
        <a:xfrm>
          <a:off x="0" y="943046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/>
              </a:solidFill>
            </a:rPr>
            <a:t>例二</a:t>
          </a:r>
        </a:p>
      </dsp:txBody>
      <dsp:txXfrm>
        <a:off x="43757" y="986803"/>
        <a:ext cx="1584009" cy="808850"/>
      </dsp:txXfrm>
    </dsp:sp>
    <dsp:sp modelId="{011FA25D-38DA-448D-ADFB-1A68CA01C87D}">
      <dsp:nvSpPr>
        <dsp:cNvPr id="0" name=""/>
        <dsp:cNvSpPr/>
      </dsp:nvSpPr>
      <dsp:spPr>
        <a:xfrm rot="5400000">
          <a:off x="2798775" y="846612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观念重复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提摩太后书（</a:t>
          </a:r>
          <a:r>
            <a:rPr lang="en-US" altLang="zh-CN" sz="1800" b="0" kern="1200" dirty="0">
              <a:solidFill>
                <a:schemeClr val="bg1">
                  <a:lumMod val="50000"/>
                </a:schemeClr>
              </a:solidFill>
            </a:rPr>
            <a:t>2:3-7</a:t>
          </a: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）</a:t>
          </a:r>
        </a:p>
      </dsp:txBody>
      <dsp:txXfrm rot="-5400000">
        <a:off x="1671523" y="2008870"/>
        <a:ext cx="2936591" cy="647081"/>
      </dsp:txXfrm>
    </dsp:sp>
    <dsp:sp modelId="{3D39DC0B-C091-451E-B02C-BF3ABD3EE605}">
      <dsp:nvSpPr>
        <dsp:cNvPr id="0" name=""/>
        <dsp:cNvSpPr/>
      </dsp:nvSpPr>
      <dsp:spPr>
        <a:xfrm>
          <a:off x="0" y="1884229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例三</a:t>
          </a:r>
        </a:p>
      </dsp:txBody>
      <dsp:txXfrm>
        <a:off x="43757" y="1927986"/>
        <a:ext cx="1584009" cy="808850"/>
      </dsp:txXfrm>
    </dsp:sp>
    <dsp:sp modelId="{22AC9644-8E7F-498C-8B3E-5103A9B17D31}">
      <dsp:nvSpPr>
        <dsp:cNvPr id="0" name=""/>
        <dsp:cNvSpPr/>
      </dsp:nvSpPr>
      <dsp:spPr>
        <a:xfrm rot="5400000">
          <a:off x="2798775" y="1787795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800" b="0" kern="1200" dirty="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情感重复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启示录（</a:t>
          </a:r>
          <a:r>
            <a:rPr kumimoji="0" lang="en-US" altLang="zh-CN" sz="1800" b="0" kern="1200" dirty="0">
              <a:solidFill>
                <a:schemeClr val="bg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rPr>
            <a:t>18:1-11</a:t>
          </a: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）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800" b="0" kern="1200">
            <a:solidFill>
              <a:schemeClr val="bg1">
                <a:lumMod val="50000"/>
              </a:schemeClr>
            </a:solidFill>
          </a:endParaRPr>
        </a:p>
      </dsp:txBody>
      <dsp:txXfrm rot="-5400000">
        <a:off x="1671523" y="2950053"/>
        <a:ext cx="2936591" cy="647081"/>
      </dsp:txXfrm>
    </dsp:sp>
    <dsp:sp modelId="{45811A9D-6CA1-49FC-8A87-8D2ECF2ECFC6}">
      <dsp:nvSpPr>
        <dsp:cNvPr id="0" name=""/>
        <dsp:cNvSpPr/>
      </dsp:nvSpPr>
      <dsp:spPr>
        <a:xfrm>
          <a:off x="0" y="2825411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例四</a:t>
          </a:r>
        </a:p>
      </dsp:txBody>
      <dsp:txXfrm>
        <a:off x="43757" y="2869168"/>
        <a:ext cx="1584009" cy="8088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B9734-484E-464C-BC69-979642422BC3}">
      <dsp:nvSpPr>
        <dsp:cNvPr id="0" name=""/>
        <dsp:cNvSpPr/>
      </dsp:nvSpPr>
      <dsp:spPr>
        <a:xfrm rot="5400000">
          <a:off x="2798775" y="-1035752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文字重复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约翰福音（</a:t>
          </a:r>
          <a:r>
            <a:rPr lang="en-US" sz="1800" b="0" kern="1200" dirty="0"/>
            <a:t>6:47-59</a:t>
          </a:r>
          <a:r>
            <a:rPr lang="zh-CN" altLang="en-US" sz="1800" b="0" kern="1200" dirty="0"/>
            <a:t>）</a:t>
          </a:r>
        </a:p>
      </dsp:txBody>
      <dsp:txXfrm rot="-5400000">
        <a:off x="1671523" y="126505"/>
        <a:ext cx="2936591" cy="647081"/>
      </dsp:txXfrm>
    </dsp:sp>
    <dsp:sp modelId="{10C518EC-D361-4162-B3C5-68A4708D6804}">
      <dsp:nvSpPr>
        <dsp:cNvPr id="0" name=""/>
        <dsp:cNvSpPr/>
      </dsp:nvSpPr>
      <dsp:spPr>
        <a:xfrm>
          <a:off x="0" y="0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/>
            <a:t>例一</a:t>
          </a:r>
        </a:p>
      </dsp:txBody>
      <dsp:txXfrm>
        <a:off x="43757" y="43757"/>
        <a:ext cx="1584009" cy="808850"/>
      </dsp:txXfrm>
    </dsp:sp>
    <dsp:sp modelId="{3B4CD0BD-D8A2-4201-8214-49510F0F19DC}">
      <dsp:nvSpPr>
        <dsp:cNvPr id="0" name=""/>
        <dsp:cNvSpPr/>
      </dsp:nvSpPr>
      <dsp:spPr>
        <a:xfrm rot="5400000">
          <a:off x="2798775" y="-94569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文字重复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但以理书（</a:t>
          </a:r>
          <a:r>
            <a:rPr kumimoji="0" lang="en-US" altLang="zh-CN" sz="1800" b="0" kern="12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rPr>
            <a:t>3:1-7</a:t>
          </a:r>
          <a:r>
            <a:rPr lang="zh-CN" altLang="en-US" sz="1800" b="0" kern="1200" dirty="0">
              <a:solidFill>
                <a:schemeClr val="tx1"/>
              </a:solidFill>
            </a:rPr>
            <a:t>）</a:t>
          </a:r>
        </a:p>
      </dsp:txBody>
      <dsp:txXfrm rot="-5400000">
        <a:off x="1671523" y="1067688"/>
        <a:ext cx="2936591" cy="647081"/>
      </dsp:txXfrm>
    </dsp:sp>
    <dsp:sp modelId="{9493F970-7E4E-4D20-8AA7-C6F7214814B3}">
      <dsp:nvSpPr>
        <dsp:cNvPr id="0" name=""/>
        <dsp:cNvSpPr/>
      </dsp:nvSpPr>
      <dsp:spPr>
        <a:xfrm>
          <a:off x="0" y="943046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/>
              </a:solidFill>
            </a:rPr>
            <a:t>例二</a:t>
          </a:r>
        </a:p>
      </dsp:txBody>
      <dsp:txXfrm>
        <a:off x="43757" y="986803"/>
        <a:ext cx="1584009" cy="808850"/>
      </dsp:txXfrm>
    </dsp:sp>
    <dsp:sp modelId="{011FA25D-38DA-448D-ADFB-1A68CA01C87D}">
      <dsp:nvSpPr>
        <dsp:cNvPr id="0" name=""/>
        <dsp:cNvSpPr/>
      </dsp:nvSpPr>
      <dsp:spPr>
        <a:xfrm rot="5400000">
          <a:off x="2798775" y="846612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观念重复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提摩太后书（</a:t>
          </a:r>
          <a:r>
            <a:rPr lang="en-US" altLang="zh-CN" sz="1800" b="0" kern="1200" dirty="0">
              <a:solidFill>
                <a:schemeClr val="tx1"/>
              </a:solidFill>
            </a:rPr>
            <a:t>2:3-7</a:t>
          </a:r>
          <a:r>
            <a:rPr lang="zh-CN" altLang="en-US" sz="1800" b="0" kern="1200" dirty="0">
              <a:solidFill>
                <a:schemeClr val="tx1"/>
              </a:solidFill>
            </a:rPr>
            <a:t>）</a:t>
          </a:r>
        </a:p>
      </dsp:txBody>
      <dsp:txXfrm rot="-5400000">
        <a:off x="1671523" y="2008870"/>
        <a:ext cx="2936591" cy="647081"/>
      </dsp:txXfrm>
    </dsp:sp>
    <dsp:sp modelId="{3D39DC0B-C091-451E-B02C-BF3ABD3EE605}">
      <dsp:nvSpPr>
        <dsp:cNvPr id="0" name=""/>
        <dsp:cNvSpPr/>
      </dsp:nvSpPr>
      <dsp:spPr>
        <a:xfrm>
          <a:off x="0" y="1884229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/>
              </a:solidFill>
            </a:rPr>
            <a:t>例三</a:t>
          </a:r>
        </a:p>
      </dsp:txBody>
      <dsp:txXfrm>
        <a:off x="43757" y="1927986"/>
        <a:ext cx="1584009" cy="808850"/>
      </dsp:txXfrm>
    </dsp:sp>
    <dsp:sp modelId="{22AC9644-8E7F-498C-8B3E-5103A9B17D31}">
      <dsp:nvSpPr>
        <dsp:cNvPr id="0" name=""/>
        <dsp:cNvSpPr/>
      </dsp:nvSpPr>
      <dsp:spPr>
        <a:xfrm rot="5400000">
          <a:off x="2798775" y="1787795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800" b="0" kern="1200" dirty="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情感重复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启示录（</a:t>
          </a:r>
          <a:r>
            <a:rPr kumimoji="0" lang="en-US" altLang="zh-CN" sz="1800" b="0" kern="1200" dirty="0">
              <a:solidFill>
                <a:schemeClr val="bg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rPr>
            <a:t>18:1-11</a:t>
          </a: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）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800" b="0" kern="1200" dirty="0">
            <a:solidFill>
              <a:schemeClr val="bg1">
                <a:lumMod val="50000"/>
              </a:schemeClr>
            </a:solidFill>
          </a:endParaRPr>
        </a:p>
      </dsp:txBody>
      <dsp:txXfrm rot="-5400000">
        <a:off x="1671523" y="2950053"/>
        <a:ext cx="2936591" cy="647081"/>
      </dsp:txXfrm>
    </dsp:sp>
    <dsp:sp modelId="{45811A9D-6CA1-49FC-8A87-8D2ECF2ECFC6}">
      <dsp:nvSpPr>
        <dsp:cNvPr id="0" name=""/>
        <dsp:cNvSpPr/>
      </dsp:nvSpPr>
      <dsp:spPr>
        <a:xfrm>
          <a:off x="0" y="2825411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>
                  <a:lumMod val="50000"/>
                </a:schemeClr>
              </a:solidFill>
            </a:rPr>
            <a:t>例四</a:t>
          </a:r>
        </a:p>
      </dsp:txBody>
      <dsp:txXfrm>
        <a:off x="43757" y="2869168"/>
        <a:ext cx="1584009" cy="8088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3DB86-0A5D-4145-865F-0F4B02CABB92}">
      <dsp:nvSpPr>
        <dsp:cNvPr id="0" name=""/>
        <dsp:cNvSpPr/>
      </dsp:nvSpPr>
      <dsp:spPr>
        <a:xfrm>
          <a:off x="2738" y="536"/>
          <a:ext cx="972145" cy="972145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现在的苦难</a:t>
          </a:r>
        </a:p>
      </dsp:txBody>
      <dsp:txXfrm>
        <a:off x="145105" y="142903"/>
        <a:ext cx="687411" cy="687411"/>
      </dsp:txXfrm>
    </dsp:sp>
    <dsp:sp modelId="{4D8C88D3-73C3-46E4-B926-C4894EB96737}">
      <dsp:nvSpPr>
        <dsp:cNvPr id="0" name=""/>
        <dsp:cNvSpPr/>
      </dsp:nvSpPr>
      <dsp:spPr>
        <a:xfrm>
          <a:off x="206888" y="1051620"/>
          <a:ext cx="563844" cy="563844"/>
        </a:xfrm>
        <a:prstGeom prst="mathPlus">
          <a:avLst/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00" kern="1200"/>
        </a:p>
      </dsp:txBody>
      <dsp:txXfrm>
        <a:off x="281626" y="1267234"/>
        <a:ext cx="414368" cy="132616"/>
      </dsp:txXfrm>
    </dsp:sp>
    <dsp:sp modelId="{A2B263FD-A285-4327-83BC-5AD77BAD4399}">
      <dsp:nvSpPr>
        <dsp:cNvPr id="0" name=""/>
        <dsp:cNvSpPr/>
      </dsp:nvSpPr>
      <dsp:spPr>
        <a:xfrm>
          <a:off x="2738" y="1694402"/>
          <a:ext cx="972145" cy="972145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153123"/>
                <a:satOff val="-2196"/>
                <a:lumOff val="12807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坚持和忍耐</a:t>
          </a:r>
        </a:p>
      </dsp:txBody>
      <dsp:txXfrm>
        <a:off x="145105" y="1836769"/>
        <a:ext cx="687411" cy="687411"/>
      </dsp:txXfrm>
    </dsp:sp>
    <dsp:sp modelId="{05ABC911-0E97-40E0-9B2D-3CD1B5FC6B07}">
      <dsp:nvSpPr>
        <dsp:cNvPr id="0" name=""/>
        <dsp:cNvSpPr/>
      </dsp:nvSpPr>
      <dsp:spPr>
        <a:xfrm>
          <a:off x="1120705" y="1152723"/>
          <a:ext cx="309142" cy="3616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306302"/>
                <a:satOff val="-4255"/>
                <a:lumOff val="22954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306302"/>
                <a:satOff val="-4255"/>
                <a:lumOff val="22954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306302"/>
                <a:satOff val="-4255"/>
                <a:lumOff val="2295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/>
        </a:p>
      </dsp:txBody>
      <dsp:txXfrm>
        <a:off x="1120705" y="1225051"/>
        <a:ext cx="216399" cy="216982"/>
      </dsp:txXfrm>
    </dsp:sp>
    <dsp:sp modelId="{67FB6A10-FC51-4F9D-8457-50B9A23A4A2F}">
      <dsp:nvSpPr>
        <dsp:cNvPr id="0" name=""/>
        <dsp:cNvSpPr/>
      </dsp:nvSpPr>
      <dsp:spPr>
        <a:xfrm>
          <a:off x="1558170" y="361397"/>
          <a:ext cx="1944290" cy="194429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306246"/>
                <a:satOff val="-4392"/>
                <a:lumOff val="25615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/>
            <a:t>将来的奖赏</a:t>
          </a:r>
        </a:p>
      </dsp:txBody>
      <dsp:txXfrm>
        <a:off x="1842905" y="646132"/>
        <a:ext cx="1374820" cy="13748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67BBA-660E-49D4-9DCA-59CDED682873}">
      <dsp:nvSpPr>
        <dsp:cNvPr id="0" name=""/>
        <dsp:cNvSpPr/>
      </dsp:nvSpPr>
      <dsp:spPr>
        <a:xfrm>
          <a:off x="3640" y="0"/>
          <a:ext cx="544830" cy="54483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86A7E7-9C3B-4C5A-BED4-62F23B2F4CA0}">
      <dsp:nvSpPr>
        <dsp:cNvPr id="0" name=""/>
        <dsp:cNvSpPr/>
      </dsp:nvSpPr>
      <dsp:spPr>
        <a:xfrm>
          <a:off x="58123" y="54483"/>
          <a:ext cx="435864" cy="435864"/>
        </a:xfrm>
        <a:prstGeom prst="chord">
          <a:avLst>
            <a:gd name="adj1" fmla="val 1168272"/>
            <a:gd name="adj2" fmla="val 96317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EE4491-B1F8-46D6-A657-7F24ABD61CFF}">
      <dsp:nvSpPr>
        <dsp:cNvPr id="0" name=""/>
        <dsp:cNvSpPr/>
      </dsp:nvSpPr>
      <dsp:spPr>
        <a:xfrm>
          <a:off x="661976" y="544830"/>
          <a:ext cx="1611788" cy="2292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>
              <a:solidFill>
                <a:schemeClr val="bg1"/>
              </a:solidFill>
            </a:rPr>
            <a:t>耶稣基督的见证：从死里复活</a:t>
          </a:r>
          <a:endParaRPr lang="en-US" altLang="zh-CN" sz="1700" kern="1200" dirty="0">
            <a:solidFill>
              <a:schemeClr val="bg1"/>
            </a:solidFill>
          </a:endParaRP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>
              <a:solidFill>
                <a:schemeClr val="bg1"/>
              </a:solidFill>
            </a:rPr>
            <a:t>→苦难后得荣耀</a:t>
          </a:r>
        </a:p>
      </dsp:txBody>
      <dsp:txXfrm>
        <a:off x="661976" y="544830"/>
        <a:ext cx="1611788" cy="2292826"/>
      </dsp:txXfrm>
    </dsp:sp>
    <dsp:sp modelId="{A195CAFD-2485-4044-B3F6-487E2F9E6DAE}">
      <dsp:nvSpPr>
        <dsp:cNvPr id="0" name=""/>
        <dsp:cNvSpPr/>
      </dsp:nvSpPr>
      <dsp:spPr>
        <a:xfrm>
          <a:off x="661976" y="0"/>
          <a:ext cx="1611788" cy="544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>
              <a:solidFill>
                <a:schemeClr val="bg1"/>
              </a:solidFill>
            </a:rPr>
            <a:t>第</a:t>
          </a:r>
          <a:r>
            <a:rPr lang="en-US" altLang="zh-CN" sz="2100" kern="1200" dirty="0">
              <a:solidFill>
                <a:schemeClr val="bg1"/>
              </a:solidFill>
            </a:rPr>
            <a:t>8</a:t>
          </a:r>
          <a:r>
            <a:rPr lang="zh-CN" altLang="en-US" sz="2100" kern="1200" dirty="0">
              <a:solidFill>
                <a:schemeClr val="bg1"/>
              </a:solidFill>
            </a:rPr>
            <a:t>节</a:t>
          </a:r>
        </a:p>
      </dsp:txBody>
      <dsp:txXfrm>
        <a:off x="661976" y="0"/>
        <a:ext cx="1611788" cy="544830"/>
      </dsp:txXfrm>
    </dsp:sp>
    <dsp:sp modelId="{4824962A-8B76-4088-B953-E3AA74F7B2ED}">
      <dsp:nvSpPr>
        <dsp:cNvPr id="0" name=""/>
        <dsp:cNvSpPr/>
      </dsp:nvSpPr>
      <dsp:spPr>
        <a:xfrm>
          <a:off x="2387271" y="0"/>
          <a:ext cx="544830" cy="54483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90EE8-B9F2-4F1B-95E4-297DC00DE557}">
      <dsp:nvSpPr>
        <dsp:cNvPr id="0" name=""/>
        <dsp:cNvSpPr/>
      </dsp:nvSpPr>
      <dsp:spPr>
        <a:xfrm>
          <a:off x="2441754" y="54483"/>
          <a:ext cx="435864" cy="435864"/>
        </a:xfrm>
        <a:prstGeom prst="chord">
          <a:avLst>
            <a:gd name="adj1" fmla="val 20431728"/>
            <a:gd name="adj2" fmla="val 1196827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60E748-AB0C-4374-9A0E-559ACD8CC664}">
      <dsp:nvSpPr>
        <dsp:cNvPr id="0" name=""/>
        <dsp:cNvSpPr/>
      </dsp:nvSpPr>
      <dsp:spPr>
        <a:xfrm>
          <a:off x="3045608" y="544830"/>
          <a:ext cx="1611788" cy="2292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>
              <a:solidFill>
                <a:schemeClr val="bg1"/>
              </a:solidFill>
            </a:rPr>
            <a:t>保罗的见证</a:t>
          </a:r>
          <a:r>
            <a:rPr lang="en-US" altLang="zh-CN" sz="1700" kern="1200" dirty="0">
              <a:solidFill>
                <a:schemeClr val="bg1"/>
              </a:solidFill>
            </a:rPr>
            <a:t>:</a:t>
          </a:r>
          <a:r>
            <a:rPr lang="zh-CN" altLang="en-US" sz="1700" kern="1200" dirty="0">
              <a:solidFill>
                <a:schemeClr val="bg1"/>
              </a:solidFill>
            </a:rPr>
            <a:t>为福音受苦、却为选民忍耐，盼望他们得救恩</a:t>
          </a:r>
          <a:endParaRPr lang="en-US" altLang="zh-CN" sz="1700" kern="1200" dirty="0">
            <a:solidFill>
              <a:schemeClr val="bg1"/>
            </a:solidFill>
          </a:endParaRP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>
              <a:solidFill>
                <a:schemeClr val="bg1"/>
              </a:solidFill>
            </a:rPr>
            <a:t>→苦难化为他人的益处</a:t>
          </a:r>
        </a:p>
      </dsp:txBody>
      <dsp:txXfrm>
        <a:off x="3045608" y="544830"/>
        <a:ext cx="1611788" cy="2292826"/>
      </dsp:txXfrm>
    </dsp:sp>
    <dsp:sp modelId="{919BC197-E426-4FAD-BF0D-DCA41BCA6B02}">
      <dsp:nvSpPr>
        <dsp:cNvPr id="0" name=""/>
        <dsp:cNvSpPr/>
      </dsp:nvSpPr>
      <dsp:spPr>
        <a:xfrm>
          <a:off x="3045608" y="0"/>
          <a:ext cx="1611788" cy="544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>
              <a:solidFill>
                <a:schemeClr val="bg1"/>
              </a:solidFill>
            </a:rPr>
            <a:t>第</a:t>
          </a:r>
          <a:r>
            <a:rPr lang="en-US" altLang="zh-CN" sz="2100" kern="1200" dirty="0">
              <a:solidFill>
                <a:schemeClr val="bg1"/>
              </a:solidFill>
            </a:rPr>
            <a:t>9-10</a:t>
          </a:r>
          <a:endParaRPr lang="zh-CN" altLang="en-US" sz="2100" kern="1200" dirty="0">
            <a:solidFill>
              <a:schemeClr val="bg1"/>
            </a:solidFill>
          </a:endParaRPr>
        </a:p>
      </dsp:txBody>
      <dsp:txXfrm>
        <a:off x="3045608" y="0"/>
        <a:ext cx="1611788" cy="544830"/>
      </dsp:txXfrm>
    </dsp:sp>
    <dsp:sp modelId="{E0404B58-C812-469D-8CC0-73253ECE6183}">
      <dsp:nvSpPr>
        <dsp:cNvPr id="0" name=""/>
        <dsp:cNvSpPr/>
      </dsp:nvSpPr>
      <dsp:spPr>
        <a:xfrm>
          <a:off x="4770903" y="0"/>
          <a:ext cx="544830" cy="54483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AF4E1-9D46-4F37-BE48-FDBD83FB8BD5}">
      <dsp:nvSpPr>
        <dsp:cNvPr id="0" name=""/>
        <dsp:cNvSpPr/>
      </dsp:nvSpPr>
      <dsp:spPr>
        <a:xfrm>
          <a:off x="4825386" y="54483"/>
          <a:ext cx="435864" cy="435864"/>
        </a:xfrm>
        <a:prstGeom prst="chord">
          <a:avLst>
            <a:gd name="adj1" fmla="val 162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819936-A59B-4BC3-9E34-06A43B9AC889}">
      <dsp:nvSpPr>
        <dsp:cNvPr id="0" name=""/>
        <dsp:cNvSpPr/>
      </dsp:nvSpPr>
      <dsp:spPr>
        <a:xfrm>
          <a:off x="5016468" y="544830"/>
          <a:ext cx="2437330" cy="2292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solidFill>
                <a:prstClr val="white"/>
              </a:solidFill>
              <a:latin typeface="Arial"/>
              <a:ea typeface="DejaVu Sans"/>
              <a:cs typeface="DejaVu Sans"/>
            </a:rPr>
            <a:t>高潮：</a:t>
          </a:r>
          <a:r>
            <a:rPr lang="zh-CN" altLang="en-US" sz="1400" b="1" kern="1200" dirty="0">
              <a:solidFill>
                <a:prstClr val="white"/>
              </a:solidFill>
              <a:latin typeface="Arial"/>
              <a:ea typeface="DejaVu Sans"/>
              <a:cs typeface="DejaVu Sans"/>
            </a:rPr>
            <a:t>可信的话</a:t>
          </a:r>
          <a:r>
            <a:rPr lang="zh-CN" altLang="en-US" sz="1400" b="1" kern="1200" dirty="0">
              <a:solidFill>
                <a:srgbClr val="FFFF00"/>
              </a:solidFill>
              <a:latin typeface="Arial"/>
              <a:ea typeface="DejaVu Sans"/>
              <a:cs typeface="DejaVu Sans"/>
            </a:rPr>
            <a:t>☆</a:t>
          </a:r>
          <a:r>
            <a:rPr lang="zh-CN" altLang="en-US" sz="1400" kern="1200" dirty="0">
              <a:solidFill>
                <a:prstClr val="white"/>
              </a:solidFill>
              <a:latin typeface="Arial"/>
              <a:ea typeface="DejaVu Sans"/>
              <a:cs typeface="DejaVu Sans"/>
            </a:rPr>
            <a:t>若与基督同死，也必与他同活；若忍耐到底，也必与他一同作王。</a:t>
          </a:r>
          <a:r>
            <a:rPr lang="zh-CN" altLang="en-US" sz="1400" b="1" kern="1200" dirty="0">
              <a:solidFill>
                <a:srgbClr val="FFFF00"/>
              </a:solidFill>
              <a:latin typeface="Arial"/>
              <a:ea typeface="DejaVu Sans"/>
              <a:cs typeface="DejaVu Sans"/>
            </a:rPr>
            <a:t>☆</a:t>
          </a:r>
          <a:endParaRPr lang="en-US" altLang="zh-CN" sz="1400" kern="1200" dirty="0">
            <a:solidFill>
              <a:prstClr val="white"/>
            </a:solidFill>
            <a:latin typeface="Arial"/>
            <a:ea typeface="DejaVu Sans"/>
            <a:cs typeface="DejaVu Sans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solidFill>
                <a:prstClr val="white"/>
              </a:solidFill>
              <a:latin typeface="Arial"/>
              <a:ea typeface="DejaVu Sans"/>
              <a:cs typeface="DejaVu Sans"/>
            </a:rPr>
            <a:t>→再次（重复）确认苦难</a:t>
          </a:r>
          <a:r>
            <a:rPr lang="en-US" altLang="zh-CN" sz="1400" kern="1200" dirty="0">
              <a:solidFill>
                <a:prstClr val="white"/>
              </a:solidFill>
              <a:latin typeface="Arial"/>
              <a:ea typeface="DejaVu Sans"/>
              <a:cs typeface="DejaVu Sans"/>
            </a:rPr>
            <a:t>-</a:t>
          </a:r>
          <a:r>
            <a:rPr lang="zh-CN" altLang="en-US" sz="1400" kern="1200" dirty="0">
              <a:solidFill>
                <a:prstClr val="white"/>
              </a:solidFill>
              <a:latin typeface="Arial"/>
              <a:ea typeface="DejaVu Sans"/>
              <a:cs typeface="DejaVu Sans"/>
            </a:rPr>
            <a:t>奖赏的应许</a:t>
          </a:r>
        </a:p>
      </dsp:txBody>
      <dsp:txXfrm>
        <a:off x="5016468" y="544830"/>
        <a:ext cx="2437330" cy="2292826"/>
      </dsp:txXfrm>
    </dsp:sp>
    <dsp:sp modelId="{9D3A7ADA-296E-4720-8F34-BC64EE0E1027}">
      <dsp:nvSpPr>
        <dsp:cNvPr id="0" name=""/>
        <dsp:cNvSpPr/>
      </dsp:nvSpPr>
      <dsp:spPr>
        <a:xfrm>
          <a:off x="5429239" y="0"/>
          <a:ext cx="1611788" cy="544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>
              <a:solidFill>
                <a:schemeClr val="bg1"/>
              </a:solidFill>
            </a:rPr>
            <a:t>第</a:t>
          </a:r>
          <a:r>
            <a:rPr lang="en-US" altLang="zh-CN" sz="2100" kern="1200" dirty="0">
              <a:solidFill>
                <a:schemeClr val="bg1"/>
              </a:solidFill>
            </a:rPr>
            <a:t>11</a:t>
          </a:r>
          <a:r>
            <a:rPr lang="zh-CN" altLang="en-US" sz="2100" kern="1200" dirty="0">
              <a:solidFill>
                <a:schemeClr val="bg1"/>
              </a:solidFill>
            </a:rPr>
            <a:t>节</a:t>
          </a:r>
        </a:p>
      </dsp:txBody>
      <dsp:txXfrm>
        <a:off x="5429239" y="0"/>
        <a:ext cx="1611788" cy="5448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B9734-484E-464C-BC69-979642422BC3}">
      <dsp:nvSpPr>
        <dsp:cNvPr id="0" name=""/>
        <dsp:cNvSpPr/>
      </dsp:nvSpPr>
      <dsp:spPr>
        <a:xfrm rot="5400000">
          <a:off x="2798775" y="-1035752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文字重复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约翰福音（</a:t>
          </a:r>
          <a:r>
            <a:rPr lang="en-US" sz="1800" b="0" kern="1200" dirty="0"/>
            <a:t>6:47-59</a:t>
          </a:r>
          <a:r>
            <a:rPr lang="zh-CN" altLang="en-US" sz="1800" b="0" kern="1200" dirty="0"/>
            <a:t>）</a:t>
          </a:r>
        </a:p>
      </dsp:txBody>
      <dsp:txXfrm rot="-5400000">
        <a:off x="1671523" y="126505"/>
        <a:ext cx="2936591" cy="647081"/>
      </dsp:txXfrm>
    </dsp:sp>
    <dsp:sp modelId="{10C518EC-D361-4162-B3C5-68A4708D6804}">
      <dsp:nvSpPr>
        <dsp:cNvPr id="0" name=""/>
        <dsp:cNvSpPr/>
      </dsp:nvSpPr>
      <dsp:spPr>
        <a:xfrm>
          <a:off x="0" y="0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/>
            <a:t>例一</a:t>
          </a:r>
        </a:p>
      </dsp:txBody>
      <dsp:txXfrm>
        <a:off x="43757" y="43757"/>
        <a:ext cx="1584009" cy="808850"/>
      </dsp:txXfrm>
    </dsp:sp>
    <dsp:sp modelId="{3B4CD0BD-D8A2-4201-8214-49510F0F19DC}">
      <dsp:nvSpPr>
        <dsp:cNvPr id="0" name=""/>
        <dsp:cNvSpPr/>
      </dsp:nvSpPr>
      <dsp:spPr>
        <a:xfrm rot="5400000">
          <a:off x="2798775" y="-94569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文字重复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但以理书（</a:t>
          </a:r>
          <a:r>
            <a:rPr kumimoji="0" lang="en-US" altLang="zh-CN" sz="1800" b="0" kern="12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rPr>
            <a:t>3:1-7</a:t>
          </a:r>
          <a:r>
            <a:rPr lang="zh-CN" altLang="en-US" sz="1800" b="0" kern="1200" dirty="0">
              <a:solidFill>
                <a:schemeClr val="tx1"/>
              </a:solidFill>
            </a:rPr>
            <a:t>）</a:t>
          </a:r>
        </a:p>
      </dsp:txBody>
      <dsp:txXfrm rot="-5400000">
        <a:off x="1671523" y="1067688"/>
        <a:ext cx="2936591" cy="647081"/>
      </dsp:txXfrm>
    </dsp:sp>
    <dsp:sp modelId="{9493F970-7E4E-4D20-8AA7-C6F7214814B3}">
      <dsp:nvSpPr>
        <dsp:cNvPr id="0" name=""/>
        <dsp:cNvSpPr/>
      </dsp:nvSpPr>
      <dsp:spPr>
        <a:xfrm>
          <a:off x="0" y="943046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/>
              </a:solidFill>
            </a:rPr>
            <a:t>例二</a:t>
          </a:r>
        </a:p>
      </dsp:txBody>
      <dsp:txXfrm>
        <a:off x="43757" y="986803"/>
        <a:ext cx="1584009" cy="808850"/>
      </dsp:txXfrm>
    </dsp:sp>
    <dsp:sp modelId="{011FA25D-38DA-448D-ADFB-1A68CA01C87D}">
      <dsp:nvSpPr>
        <dsp:cNvPr id="0" name=""/>
        <dsp:cNvSpPr/>
      </dsp:nvSpPr>
      <dsp:spPr>
        <a:xfrm rot="5400000">
          <a:off x="2798775" y="846612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观念重复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提摩太后书（</a:t>
          </a:r>
          <a:r>
            <a:rPr lang="en-US" altLang="zh-CN" sz="1800" b="0" kern="1200" dirty="0">
              <a:solidFill>
                <a:schemeClr val="tx1"/>
              </a:solidFill>
            </a:rPr>
            <a:t>2:3-7</a:t>
          </a:r>
          <a:r>
            <a:rPr lang="zh-CN" altLang="en-US" sz="1800" b="0" kern="1200" dirty="0">
              <a:solidFill>
                <a:schemeClr val="tx1"/>
              </a:solidFill>
            </a:rPr>
            <a:t>）</a:t>
          </a:r>
        </a:p>
      </dsp:txBody>
      <dsp:txXfrm rot="-5400000">
        <a:off x="1671523" y="2008870"/>
        <a:ext cx="2936591" cy="647081"/>
      </dsp:txXfrm>
    </dsp:sp>
    <dsp:sp modelId="{3D39DC0B-C091-451E-B02C-BF3ABD3EE605}">
      <dsp:nvSpPr>
        <dsp:cNvPr id="0" name=""/>
        <dsp:cNvSpPr/>
      </dsp:nvSpPr>
      <dsp:spPr>
        <a:xfrm>
          <a:off x="0" y="1884229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/>
              </a:solidFill>
            </a:rPr>
            <a:t>例三</a:t>
          </a:r>
        </a:p>
      </dsp:txBody>
      <dsp:txXfrm>
        <a:off x="43757" y="1927986"/>
        <a:ext cx="1584009" cy="808850"/>
      </dsp:txXfrm>
    </dsp:sp>
    <dsp:sp modelId="{22AC9644-8E7F-498C-8B3E-5103A9B17D31}">
      <dsp:nvSpPr>
        <dsp:cNvPr id="0" name=""/>
        <dsp:cNvSpPr/>
      </dsp:nvSpPr>
      <dsp:spPr>
        <a:xfrm rot="5400000">
          <a:off x="2798775" y="1787795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8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情感重复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启示录（</a:t>
          </a:r>
          <a:r>
            <a:rPr kumimoji="0" lang="en-US" altLang="zh-CN" sz="1800" b="0" kern="12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rPr>
            <a:t>18:1-11</a:t>
          </a:r>
          <a:r>
            <a:rPr lang="zh-CN" altLang="en-US" sz="1800" b="0" kern="1200" dirty="0">
              <a:solidFill>
                <a:schemeClr val="tx1"/>
              </a:solidFill>
            </a:rPr>
            <a:t>）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800" b="0" kern="1200" dirty="0">
            <a:solidFill>
              <a:schemeClr val="tx1"/>
            </a:solidFill>
          </a:endParaRPr>
        </a:p>
      </dsp:txBody>
      <dsp:txXfrm rot="-5400000">
        <a:off x="1671523" y="2950053"/>
        <a:ext cx="2936591" cy="647081"/>
      </dsp:txXfrm>
    </dsp:sp>
    <dsp:sp modelId="{45811A9D-6CA1-49FC-8A87-8D2ECF2ECFC6}">
      <dsp:nvSpPr>
        <dsp:cNvPr id="0" name=""/>
        <dsp:cNvSpPr/>
      </dsp:nvSpPr>
      <dsp:spPr>
        <a:xfrm>
          <a:off x="0" y="2825411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/>
              </a:solidFill>
            </a:rPr>
            <a:t>例四</a:t>
          </a:r>
        </a:p>
      </dsp:txBody>
      <dsp:txXfrm>
        <a:off x="43757" y="2869168"/>
        <a:ext cx="1584009" cy="8088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B9734-484E-464C-BC69-979642422BC3}">
      <dsp:nvSpPr>
        <dsp:cNvPr id="0" name=""/>
        <dsp:cNvSpPr/>
      </dsp:nvSpPr>
      <dsp:spPr>
        <a:xfrm rot="5400000">
          <a:off x="2798775" y="-1035752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文字重复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/>
            <a:t>约翰福音（</a:t>
          </a:r>
          <a:r>
            <a:rPr lang="en-US" sz="1800" b="0" kern="1200" dirty="0"/>
            <a:t>6:47-59</a:t>
          </a:r>
          <a:r>
            <a:rPr lang="zh-CN" altLang="en-US" sz="1800" b="0" kern="1200" dirty="0"/>
            <a:t>）</a:t>
          </a:r>
        </a:p>
      </dsp:txBody>
      <dsp:txXfrm rot="-5400000">
        <a:off x="1671523" y="126505"/>
        <a:ext cx="2936591" cy="647081"/>
      </dsp:txXfrm>
    </dsp:sp>
    <dsp:sp modelId="{10C518EC-D361-4162-B3C5-68A4708D6804}">
      <dsp:nvSpPr>
        <dsp:cNvPr id="0" name=""/>
        <dsp:cNvSpPr/>
      </dsp:nvSpPr>
      <dsp:spPr>
        <a:xfrm>
          <a:off x="0" y="0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/>
            <a:t>例一</a:t>
          </a:r>
        </a:p>
      </dsp:txBody>
      <dsp:txXfrm>
        <a:off x="43757" y="43757"/>
        <a:ext cx="1584009" cy="808850"/>
      </dsp:txXfrm>
    </dsp:sp>
    <dsp:sp modelId="{3B4CD0BD-D8A2-4201-8214-49510F0F19DC}">
      <dsp:nvSpPr>
        <dsp:cNvPr id="0" name=""/>
        <dsp:cNvSpPr/>
      </dsp:nvSpPr>
      <dsp:spPr>
        <a:xfrm rot="5400000">
          <a:off x="2798775" y="-94569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文字重复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但以理书（</a:t>
          </a:r>
          <a:r>
            <a:rPr kumimoji="0" lang="en-US" altLang="zh-CN" sz="1800" b="0" kern="12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rPr>
            <a:t>3:1-7</a:t>
          </a:r>
          <a:r>
            <a:rPr lang="zh-CN" altLang="en-US" sz="1800" b="0" kern="1200" dirty="0">
              <a:solidFill>
                <a:schemeClr val="tx1"/>
              </a:solidFill>
            </a:rPr>
            <a:t>）</a:t>
          </a:r>
        </a:p>
      </dsp:txBody>
      <dsp:txXfrm rot="-5400000">
        <a:off x="1671523" y="1067688"/>
        <a:ext cx="2936591" cy="647081"/>
      </dsp:txXfrm>
    </dsp:sp>
    <dsp:sp modelId="{9493F970-7E4E-4D20-8AA7-C6F7214814B3}">
      <dsp:nvSpPr>
        <dsp:cNvPr id="0" name=""/>
        <dsp:cNvSpPr/>
      </dsp:nvSpPr>
      <dsp:spPr>
        <a:xfrm>
          <a:off x="0" y="943046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/>
              </a:solidFill>
            </a:rPr>
            <a:t>例二</a:t>
          </a:r>
        </a:p>
      </dsp:txBody>
      <dsp:txXfrm>
        <a:off x="43757" y="986803"/>
        <a:ext cx="1584009" cy="808850"/>
      </dsp:txXfrm>
    </dsp:sp>
    <dsp:sp modelId="{011FA25D-38DA-448D-ADFB-1A68CA01C87D}">
      <dsp:nvSpPr>
        <dsp:cNvPr id="0" name=""/>
        <dsp:cNvSpPr/>
      </dsp:nvSpPr>
      <dsp:spPr>
        <a:xfrm rot="5400000">
          <a:off x="2798775" y="846612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观念重复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提摩太后书（</a:t>
          </a:r>
          <a:r>
            <a:rPr lang="en-US" altLang="zh-CN" sz="1800" b="0" kern="1200" dirty="0">
              <a:solidFill>
                <a:schemeClr val="tx1"/>
              </a:solidFill>
            </a:rPr>
            <a:t>2:3-7</a:t>
          </a:r>
          <a:r>
            <a:rPr lang="zh-CN" altLang="en-US" sz="1800" b="0" kern="1200" dirty="0">
              <a:solidFill>
                <a:schemeClr val="tx1"/>
              </a:solidFill>
            </a:rPr>
            <a:t>）</a:t>
          </a:r>
        </a:p>
      </dsp:txBody>
      <dsp:txXfrm rot="-5400000">
        <a:off x="1671523" y="2008870"/>
        <a:ext cx="2936591" cy="647081"/>
      </dsp:txXfrm>
    </dsp:sp>
    <dsp:sp modelId="{3D39DC0B-C091-451E-B02C-BF3ABD3EE605}">
      <dsp:nvSpPr>
        <dsp:cNvPr id="0" name=""/>
        <dsp:cNvSpPr/>
      </dsp:nvSpPr>
      <dsp:spPr>
        <a:xfrm>
          <a:off x="0" y="1884229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/>
              </a:solidFill>
            </a:rPr>
            <a:t>例三</a:t>
          </a:r>
        </a:p>
      </dsp:txBody>
      <dsp:txXfrm>
        <a:off x="43757" y="1927986"/>
        <a:ext cx="1584009" cy="808850"/>
      </dsp:txXfrm>
    </dsp:sp>
    <dsp:sp modelId="{22AC9644-8E7F-498C-8B3E-5103A9B17D31}">
      <dsp:nvSpPr>
        <dsp:cNvPr id="0" name=""/>
        <dsp:cNvSpPr/>
      </dsp:nvSpPr>
      <dsp:spPr>
        <a:xfrm rot="5400000">
          <a:off x="2798775" y="1787795"/>
          <a:ext cx="717091" cy="2971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8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情感重复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b="0" kern="1200" dirty="0">
              <a:solidFill>
                <a:schemeClr val="tx1"/>
              </a:solidFill>
            </a:rPr>
            <a:t>启示录（</a:t>
          </a:r>
          <a:r>
            <a:rPr kumimoji="0" lang="en-US" altLang="zh-CN" sz="1800" b="0" kern="12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rPr>
            <a:t>18:1-11</a:t>
          </a:r>
          <a:r>
            <a:rPr lang="zh-CN" altLang="en-US" sz="1800" b="0" kern="1200" dirty="0">
              <a:solidFill>
                <a:schemeClr val="tx1"/>
              </a:solidFill>
            </a:rPr>
            <a:t>）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800" b="0" kern="1200" dirty="0">
            <a:solidFill>
              <a:schemeClr val="tx1"/>
            </a:solidFill>
          </a:endParaRPr>
        </a:p>
      </dsp:txBody>
      <dsp:txXfrm rot="-5400000">
        <a:off x="1671523" y="2950053"/>
        <a:ext cx="2936591" cy="647081"/>
      </dsp:txXfrm>
    </dsp:sp>
    <dsp:sp modelId="{45811A9D-6CA1-49FC-8A87-8D2ECF2ECFC6}">
      <dsp:nvSpPr>
        <dsp:cNvPr id="0" name=""/>
        <dsp:cNvSpPr/>
      </dsp:nvSpPr>
      <dsp:spPr>
        <a:xfrm>
          <a:off x="0" y="2825411"/>
          <a:ext cx="1671523" cy="896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/>
              </a:solidFill>
            </a:rPr>
            <a:t>例四</a:t>
          </a:r>
        </a:p>
      </dsp:txBody>
      <dsp:txXfrm>
        <a:off x="43757" y="2869168"/>
        <a:ext cx="1584009" cy="808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3795" name="PlaceHolder 2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/>
          <a:p>
            <a:pPr lvl="0"/>
            <a:r>
              <a:rPr lang="en-US" altLang="zh-CN" dirty="0"/>
              <a:t>Click to edit the notes format</a:t>
            </a:r>
          </a:p>
        </p:txBody>
      </p:sp>
      <p:sp>
        <p:nvSpPr>
          <p:cNvPr id="48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1363" cy="534988"/>
          </a:xfrm>
          <a:prstGeom prst="rect">
            <a:avLst/>
          </a:prstGeom>
        </p:spPr>
        <p:txBody>
          <a:bodyPr lIns="0" tIns="0" rIns="0" bIns="0"/>
          <a:lstStyle>
            <a:lvl1pPr eaLnBrk="1" fontAlgn="auto" hangingPunct="1">
              <a:defRPr sz="1400" spc="-1" noProof="1">
                <a:latin typeface="Times New Roman" panose="02020603050405020304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-1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&lt;header&gt;</a:t>
            </a:r>
          </a:p>
        </p:txBody>
      </p:sp>
      <p:sp>
        <p:nvSpPr>
          <p:cNvPr id="486" name="PlaceHolder 4"/>
          <p:cNvSpPr>
            <a:spLocks noGrp="1"/>
          </p:cNvSpPr>
          <p:nvPr>
            <p:ph type="dt"/>
          </p:nvPr>
        </p:nvSpPr>
        <p:spPr>
          <a:xfrm>
            <a:off x="4278313" y="0"/>
            <a:ext cx="3281363" cy="534988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defRPr sz="1400" spc="-1" noProof="1">
                <a:latin typeface="Times New Roman" panose="02020603050405020304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-1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&lt;date/time&gt;</a:t>
            </a:r>
          </a:p>
        </p:txBody>
      </p:sp>
      <p:sp>
        <p:nvSpPr>
          <p:cNvPr id="487" name="PlaceHolder 5"/>
          <p:cNvSpPr>
            <a:spLocks noGrp="1"/>
          </p:cNvSpPr>
          <p:nvPr>
            <p:ph type="ftr"/>
          </p:nvPr>
        </p:nvSpPr>
        <p:spPr>
          <a:xfrm>
            <a:off x="0" y="10156825"/>
            <a:ext cx="3281363" cy="534988"/>
          </a:xfrm>
          <a:prstGeom prst="rect">
            <a:avLst/>
          </a:prstGeom>
        </p:spPr>
        <p:txBody>
          <a:bodyPr lIns="0" tIns="0" rIns="0" bIns="0" anchor="b"/>
          <a:lstStyle>
            <a:lvl1pPr eaLnBrk="1" fontAlgn="auto" hangingPunct="1">
              <a:defRPr sz="1400" spc="-1" noProof="1">
                <a:latin typeface="Times New Roman" panose="02020603050405020304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-1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&lt;footer&gt;</a:t>
            </a:r>
          </a:p>
        </p:txBody>
      </p:sp>
      <p:sp>
        <p:nvSpPr>
          <p:cNvPr id="488" name="PlaceHolder 6"/>
          <p:cNvSpPr>
            <a:spLocks noGrp="1"/>
          </p:cNvSpPr>
          <p:nvPr>
            <p:ph type="sldNum"/>
          </p:nvPr>
        </p:nvSpPr>
        <p:spPr>
          <a:xfrm>
            <a:off x="4278313" y="10156825"/>
            <a:ext cx="3281363" cy="534988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‹#›</a:t>
            </a:fld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5pPr>
    <a:lvl6pPr marL="4572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6pPr>
    <a:lvl7pPr marL="9144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7pPr>
    <a:lvl8pPr marL="1371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8pPr>
    <a:lvl9pPr marL="18288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6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5363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6DEE2A2-E319-415E-B2CA-3D6D2685362E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64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9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7411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44100C-E4B8-4DA4-B2D3-74F742E6C6A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272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7AA8A5-923A-7922-2960-A301A59BD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>
            <a:extLst>
              <a:ext uri="{FF2B5EF4-FFF2-40B4-BE49-F238E27FC236}">
                <a16:creationId xmlns:a16="http://schemas.microsoft.com/office/drawing/2014/main" id="{22942436-9239-C80F-94F2-6E55DBF06E51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7411" name="Rectangle 20">
            <a:extLst>
              <a:ext uri="{FF2B5EF4-FFF2-40B4-BE49-F238E27FC236}">
                <a16:creationId xmlns:a16="http://schemas.microsoft.com/office/drawing/2014/main" id="{160B0A98-0455-4A2A-705C-BA32FB932A6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44100C-E4B8-4DA4-B2D3-74F742E6C6A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Text Box 1">
            <a:extLst>
              <a:ext uri="{FF2B5EF4-FFF2-40B4-BE49-F238E27FC236}">
                <a16:creationId xmlns:a16="http://schemas.microsoft.com/office/drawing/2014/main" id="{3072AECF-8429-75DE-1FBE-E1C83C4FCB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7916218E-36CE-0A5D-AB07-1B678090F2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14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871650-3796-BEDB-3F8F-3733FAA59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>
            <a:extLst>
              <a:ext uri="{FF2B5EF4-FFF2-40B4-BE49-F238E27FC236}">
                <a16:creationId xmlns:a16="http://schemas.microsoft.com/office/drawing/2014/main" id="{A207522C-1C4B-D2CB-8AC4-656242C2E45B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7411" name="Rectangle 20">
            <a:extLst>
              <a:ext uri="{FF2B5EF4-FFF2-40B4-BE49-F238E27FC236}">
                <a16:creationId xmlns:a16="http://schemas.microsoft.com/office/drawing/2014/main" id="{5417AC77-C294-8E49-A700-63528CAC61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44100C-E4B8-4DA4-B2D3-74F742E6C6A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Text Box 1">
            <a:extLst>
              <a:ext uri="{FF2B5EF4-FFF2-40B4-BE49-F238E27FC236}">
                <a16:creationId xmlns:a16="http://schemas.microsoft.com/office/drawing/2014/main" id="{0EB9A82E-3252-DBDA-EF9C-43070F7434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5EEC5806-D2F1-8273-4B17-0C7B0C1B7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46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C36A58-7E07-010D-2AD8-9F196A3B4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>
            <a:extLst>
              <a:ext uri="{FF2B5EF4-FFF2-40B4-BE49-F238E27FC236}">
                <a16:creationId xmlns:a16="http://schemas.microsoft.com/office/drawing/2014/main" id="{86B98217-28FF-835C-39E9-65D4F9E46DAC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7411" name="Rectangle 20">
            <a:extLst>
              <a:ext uri="{FF2B5EF4-FFF2-40B4-BE49-F238E27FC236}">
                <a16:creationId xmlns:a16="http://schemas.microsoft.com/office/drawing/2014/main" id="{6543A3CC-8FED-B711-EC86-A6C787AC03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44100C-E4B8-4DA4-B2D3-74F742E6C6A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Text Box 1">
            <a:extLst>
              <a:ext uri="{FF2B5EF4-FFF2-40B4-BE49-F238E27FC236}">
                <a16:creationId xmlns:a16="http://schemas.microsoft.com/office/drawing/2014/main" id="{323DF3B9-1FE8-25C7-44AE-E2480235A9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F3B4EE91-13A1-F46D-29B3-6069CE5F05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你有没有感觉到一种嘲讽、对比的语气？</a:t>
            </a:r>
          </a:p>
          <a:p>
            <a:endParaRPr kumimoji="0" lang="en-US" altLang="zh-C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47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CBBD4-8AB3-3389-EADA-62E05A771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1DA4A32-C8B3-E6AB-0F23-19C8EE99B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9DDA414-4C75-06A0-731F-437FDB256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2254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0E612C-D314-8F44-2699-CE109FE8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>
            <a:extLst>
              <a:ext uri="{FF2B5EF4-FFF2-40B4-BE49-F238E27FC236}">
                <a16:creationId xmlns:a16="http://schemas.microsoft.com/office/drawing/2014/main" id="{911DAE7E-D774-A30D-C16E-E107ED746A9F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7411" name="Rectangle 20">
            <a:extLst>
              <a:ext uri="{FF2B5EF4-FFF2-40B4-BE49-F238E27FC236}">
                <a16:creationId xmlns:a16="http://schemas.microsoft.com/office/drawing/2014/main" id="{DFCAB989-CC37-6E18-679B-C40CE0B73A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44100C-E4B8-4DA4-B2D3-74F742E6C6A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Text Box 1">
            <a:extLst>
              <a:ext uri="{FF2B5EF4-FFF2-40B4-BE49-F238E27FC236}">
                <a16:creationId xmlns:a16="http://schemas.microsoft.com/office/drawing/2014/main" id="{E949A2A0-7120-E8CA-C1DE-242DD49CA3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B75211E8-0DD4-F9B2-EECB-5B0EE0EA7A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29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8F7C2-2B36-3AC5-9825-B57B3F402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>
            <a:extLst>
              <a:ext uri="{FF2B5EF4-FFF2-40B4-BE49-F238E27FC236}">
                <a16:creationId xmlns:a16="http://schemas.microsoft.com/office/drawing/2014/main" id="{B3588D28-4EE2-E0FF-5419-669BCC914C19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7411" name="Rectangle 20">
            <a:extLst>
              <a:ext uri="{FF2B5EF4-FFF2-40B4-BE49-F238E27FC236}">
                <a16:creationId xmlns:a16="http://schemas.microsoft.com/office/drawing/2014/main" id="{6D28367C-674C-D1CE-B418-B2449FA6CE4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44100C-E4B8-4DA4-B2D3-74F742E6C6A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Text Box 1">
            <a:extLst>
              <a:ext uri="{FF2B5EF4-FFF2-40B4-BE49-F238E27FC236}">
                <a16:creationId xmlns:a16="http://schemas.microsoft.com/office/drawing/2014/main" id="{B1097E59-B536-FEF6-083C-0A9396894F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E017B98C-BE56-FC12-4A17-7350476098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0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347DE6-15A6-55ED-8EEB-1AD348014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>
            <a:extLst>
              <a:ext uri="{FF2B5EF4-FFF2-40B4-BE49-F238E27FC236}">
                <a16:creationId xmlns:a16="http://schemas.microsoft.com/office/drawing/2014/main" id="{1B7E5305-FCCB-EDE0-4742-BEC6D16AEB60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7411" name="Rectangle 20">
            <a:extLst>
              <a:ext uri="{FF2B5EF4-FFF2-40B4-BE49-F238E27FC236}">
                <a16:creationId xmlns:a16="http://schemas.microsoft.com/office/drawing/2014/main" id="{152A5AF0-B037-459E-0A78-8093B6B0713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44100C-E4B8-4DA4-B2D3-74F742E6C6A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Text Box 1">
            <a:extLst>
              <a:ext uri="{FF2B5EF4-FFF2-40B4-BE49-F238E27FC236}">
                <a16:creationId xmlns:a16="http://schemas.microsoft.com/office/drawing/2014/main" id="{FEAD8EA4-A3E5-544E-D096-2B32F2C058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DA6BDA37-EF9B-EC69-FFA5-B0BCE6589A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74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62892-8B89-13A5-D020-28A4EAFC3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EE6115-D5C1-0CCA-3172-0C576E3750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1179BBF-742A-EA9D-D23A-5A94D7CC8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0295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CEFCF9-A277-4EF8-F908-02D9992F8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>
            <a:extLst>
              <a:ext uri="{FF2B5EF4-FFF2-40B4-BE49-F238E27FC236}">
                <a16:creationId xmlns:a16="http://schemas.microsoft.com/office/drawing/2014/main" id="{8EF3810C-6F69-C2FF-5A1D-656A9AB5E5DC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7411" name="Rectangle 20">
            <a:extLst>
              <a:ext uri="{FF2B5EF4-FFF2-40B4-BE49-F238E27FC236}">
                <a16:creationId xmlns:a16="http://schemas.microsoft.com/office/drawing/2014/main" id="{12AAD537-0FF4-AF5D-91FD-E50382AD40C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44100C-E4B8-4DA4-B2D3-74F742E6C6A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Text Box 1">
            <a:extLst>
              <a:ext uri="{FF2B5EF4-FFF2-40B4-BE49-F238E27FC236}">
                <a16:creationId xmlns:a16="http://schemas.microsoft.com/office/drawing/2014/main" id="{4C21A1D9-0490-0786-C20C-ECED500D14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4A8BC351-EC51-A143-09A6-22F5B2D1B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498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E48381-502D-236C-355F-E6A7BAB52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6">
            <a:extLst>
              <a:ext uri="{FF2B5EF4-FFF2-40B4-BE49-F238E27FC236}">
                <a16:creationId xmlns:a16="http://schemas.microsoft.com/office/drawing/2014/main" id="{C132246E-622B-D1EF-228B-6D68FB6302A2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21507" name="Rectangle 20">
            <a:extLst>
              <a:ext uri="{FF2B5EF4-FFF2-40B4-BE49-F238E27FC236}">
                <a16:creationId xmlns:a16="http://schemas.microsoft.com/office/drawing/2014/main" id="{8A38A726-4666-5E40-DB74-3A75FC8723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6E6AF6-5C31-4802-89A3-0D604FAFC39A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Text Box 1">
            <a:extLst>
              <a:ext uri="{FF2B5EF4-FFF2-40B4-BE49-F238E27FC236}">
                <a16:creationId xmlns:a16="http://schemas.microsoft.com/office/drawing/2014/main" id="{03F77F97-6781-C07A-A239-96FA375B9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Text Box 2">
            <a:extLst>
              <a:ext uri="{FF2B5EF4-FFF2-40B4-BE49-F238E27FC236}">
                <a16:creationId xmlns:a16="http://schemas.microsoft.com/office/drawing/2014/main" id="{7CA1A650-BE60-1460-5AE9-725B5EDDA9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64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668D48-C216-00EF-D9D1-CA25105D8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>
            <a:extLst>
              <a:ext uri="{FF2B5EF4-FFF2-40B4-BE49-F238E27FC236}">
                <a16:creationId xmlns:a16="http://schemas.microsoft.com/office/drawing/2014/main" id="{B4E0220E-A2E3-7B89-E8EF-7AF0000FA8D3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7411" name="Rectangle 20">
            <a:extLst>
              <a:ext uri="{FF2B5EF4-FFF2-40B4-BE49-F238E27FC236}">
                <a16:creationId xmlns:a16="http://schemas.microsoft.com/office/drawing/2014/main" id="{E7AB9602-7C19-7AAD-E6AD-8DE93179398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44100C-E4B8-4DA4-B2D3-74F742E6C6A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Text Box 1">
            <a:extLst>
              <a:ext uri="{FF2B5EF4-FFF2-40B4-BE49-F238E27FC236}">
                <a16:creationId xmlns:a16="http://schemas.microsoft.com/office/drawing/2014/main" id="{AE026EED-A8E3-A2AC-75AA-BA4BEAC25B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B554D215-794F-55B3-F172-58D6CFDDC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89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7FD707-BF72-681E-41D2-396126239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>
            <a:extLst>
              <a:ext uri="{FF2B5EF4-FFF2-40B4-BE49-F238E27FC236}">
                <a16:creationId xmlns:a16="http://schemas.microsoft.com/office/drawing/2014/main" id="{F06176D9-3A73-63B7-1315-5016D9D6FA16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7411" name="Rectangle 20">
            <a:extLst>
              <a:ext uri="{FF2B5EF4-FFF2-40B4-BE49-F238E27FC236}">
                <a16:creationId xmlns:a16="http://schemas.microsoft.com/office/drawing/2014/main" id="{2551FD22-A816-07FB-3C7C-86260AE7AD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44100C-E4B8-4DA4-B2D3-74F742E6C6A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Text Box 1">
            <a:extLst>
              <a:ext uri="{FF2B5EF4-FFF2-40B4-BE49-F238E27FC236}">
                <a16:creationId xmlns:a16="http://schemas.microsoft.com/office/drawing/2014/main" id="{9515AFB1-7CFA-BBD9-027E-215BE21B77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D60C5013-87FB-2B49-84E0-EE7FB4D727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38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FA571D-C60F-A881-0903-F7C4A0C5A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>
            <a:extLst>
              <a:ext uri="{FF2B5EF4-FFF2-40B4-BE49-F238E27FC236}">
                <a16:creationId xmlns:a16="http://schemas.microsoft.com/office/drawing/2014/main" id="{109BBEBC-C638-2B1D-2AE8-CE0B226C7CC7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7411" name="Rectangle 20">
            <a:extLst>
              <a:ext uri="{FF2B5EF4-FFF2-40B4-BE49-F238E27FC236}">
                <a16:creationId xmlns:a16="http://schemas.microsoft.com/office/drawing/2014/main" id="{2BC5E5CD-1B7E-FF48-5CC4-5CD04AB969A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44100C-E4B8-4DA4-B2D3-74F742E6C6A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Text Box 1">
            <a:extLst>
              <a:ext uri="{FF2B5EF4-FFF2-40B4-BE49-F238E27FC236}">
                <a16:creationId xmlns:a16="http://schemas.microsoft.com/office/drawing/2014/main" id="{701F3B83-6716-52AD-B2AA-72828AD585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45C705C9-EF28-E9EF-0D90-17342B530A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022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22908F-5F2E-D346-23EE-D7936D897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>
            <a:extLst>
              <a:ext uri="{FF2B5EF4-FFF2-40B4-BE49-F238E27FC236}">
                <a16:creationId xmlns:a16="http://schemas.microsoft.com/office/drawing/2014/main" id="{30CC182C-6473-B6F6-E161-E90D22FE664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7411" name="Rectangle 20">
            <a:extLst>
              <a:ext uri="{FF2B5EF4-FFF2-40B4-BE49-F238E27FC236}">
                <a16:creationId xmlns:a16="http://schemas.microsoft.com/office/drawing/2014/main" id="{93155F72-E0A8-7C4B-63B0-9DE57BA81DB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44100C-E4B8-4DA4-B2D3-74F742E6C6A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Text Box 1">
            <a:extLst>
              <a:ext uri="{FF2B5EF4-FFF2-40B4-BE49-F238E27FC236}">
                <a16:creationId xmlns:a16="http://schemas.microsoft.com/office/drawing/2014/main" id="{07501641-2364-641F-C8EF-96011CB886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865BAAF6-BE4E-8330-C9F3-CA8C86F41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322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4D5790-3E3B-52DA-4771-7AD97BE10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>
            <a:extLst>
              <a:ext uri="{FF2B5EF4-FFF2-40B4-BE49-F238E27FC236}">
                <a16:creationId xmlns:a16="http://schemas.microsoft.com/office/drawing/2014/main" id="{F7196F10-E6E7-EA5A-D59F-36E8021AB028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7411" name="Rectangle 20">
            <a:extLst>
              <a:ext uri="{FF2B5EF4-FFF2-40B4-BE49-F238E27FC236}">
                <a16:creationId xmlns:a16="http://schemas.microsoft.com/office/drawing/2014/main" id="{63893906-6178-985B-77A8-4098C610910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44100C-E4B8-4DA4-B2D3-74F742E6C6A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Text Box 1">
            <a:extLst>
              <a:ext uri="{FF2B5EF4-FFF2-40B4-BE49-F238E27FC236}">
                <a16:creationId xmlns:a16="http://schemas.microsoft.com/office/drawing/2014/main" id="{166B8F3E-CDA3-AC14-5419-F93E1E754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2DC67001-77CF-E608-D6D0-96C6A999A0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788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62135E-41B3-0913-93B8-6BFBC3EFA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>
            <a:extLst>
              <a:ext uri="{FF2B5EF4-FFF2-40B4-BE49-F238E27FC236}">
                <a16:creationId xmlns:a16="http://schemas.microsoft.com/office/drawing/2014/main" id="{F22FC1FC-EAE2-C6BB-324B-D9A5712B44C1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7411" name="Rectangle 20">
            <a:extLst>
              <a:ext uri="{FF2B5EF4-FFF2-40B4-BE49-F238E27FC236}">
                <a16:creationId xmlns:a16="http://schemas.microsoft.com/office/drawing/2014/main" id="{F06AD762-2706-CE49-A11C-E538DF3FAF5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44100C-E4B8-4DA4-B2D3-74F742E6C6A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Text Box 1">
            <a:extLst>
              <a:ext uri="{FF2B5EF4-FFF2-40B4-BE49-F238E27FC236}">
                <a16:creationId xmlns:a16="http://schemas.microsoft.com/office/drawing/2014/main" id="{99752E5A-F628-61C7-2256-6F79BF3878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7D224180-64F1-B7BE-4113-A8FE4A49B8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1896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78E0A7-8858-5F28-128F-E5A01F136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>
            <a:extLst>
              <a:ext uri="{FF2B5EF4-FFF2-40B4-BE49-F238E27FC236}">
                <a16:creationId xmlns:a16="http://schemas.microsoft.com/office/drawing/2014/main" id="{255B9613-1F81-1883-13DE-AEFCB3A44A05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7411" name="Rectangle 20">
            <a:extLst>
              <a:ext uri="{FF2B5EF4-FFF2-40B4-BE49-F238E27FC236}">
                <a16:creationId xmlns:a16="http://schemas.microsoft.com/office/drawing/2014/main" id="{234D7DDC-68F5-DE3B-6124-A8ECDD613A2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44100C-E4B8-4DA4-B2D3-74F742E6C6A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Text Box 1">
            <a:extLst>
              <a:ext uri="{FF2B5EF4-FFF2-40B4-BE49-F238E27FC236}">
                <a16:creationId xmlns:a16="http://schemas.microsoft.com/office/drawing/2014/main" id="{EAD86A0C-01FC-0BAA-D901-1A57F284FB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83AA4C12-6285-8749-38F0-60901D275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197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E5BAE9-05AB-D67E-27AF-D719AC549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>
            <a:extLst>
              <a:ext uri="{FF2B5EF4-FFF2-40B4-BE49-F238E27FC236}">
                <a16:creationId xmlns:a16="http://schemas.microsoft.com/office/drawing/2014/main" id="{1F6F9ED5-3250-EDCE-79CB-7E7D97FE6405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7411" name="Rectangle 20">
            <a:extLst>
              <a:ext uri="{FF2B5EF4-FFF2-40B4-BE49-F238E27FC236}">
                <a16:creationId xmlns:a16="http://schemas.microsoft.com/office/drawing/2014/main" id="{6ADA74BE-400D-30D2-90EE-DDEE9C583D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44100C-E4B8-4DA4-B2D3-74F742E6C6A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Text Box 1">
            <a:extLst>
              <a:ext uri="{FF2B5EF4-FFF2-40B4-BE49-F238E27FC236}">
                <a16:creationId xmlns:a16="http://schemas.microsoft.com/office/drawing/2014/main" id="{99B0090B-BBFB-2E7F-54E7-3FD3A0C8F5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9F125899-A6A2-8794-F875-D185D687A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421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19459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4F45A6C-88DD-4C05-80DA-635A669B052B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050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09A1A-AF19-9899-C3CB-FECF0D43B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5393BBD-BD5E-7C32-E417-6E2082317A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60A9727-A437-1696-EBED-3515B6C01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4893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0EBD7E-FFE2-227E-45C5-FA4D34090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6">
            <a:extLst>
              <a:ext uri="{FF2B5EF4-FFF2-40B4-BE49-F238E27FC236}">
                <a16:creationId xmlns:a16="http://schemas.microsoft.com/office/drawing/2014/main" id="{3460F453-7DE2-E803-C17F-7F385C4B4E1F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21507" name="Rectangle 20">
            <a:extLst>
              <a:ext uri="{FF2B5EF4-FFF2-40B4-BE49-F238E27FC236}">
                <a16:creationId xmlns:a16="http://schemas.microsoft.com/office/drawing/2014/main" id="{BDF30C63-23DE-47F4-B43D-EA68DB41E17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6E6AF6-5C31-4802-89A3-0D604FAFC39A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Text Box 1">
            <a:extLst>
              <a:ext uri="{FF2B5EF4-FFF2-40B4-BE49-F238E27FC236}">
                <a16:creationId xmlns:a16="http://schemas.microsoft.com/office/drawing/2014/main" id="{395D3EAA-0F15-DF4D-1451-17759D42FE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Text Box 2">
            <a:extLst>
              <a:ext uri="{FF2B5EF4-FFF2-40B4-BE49-F238E27FC236}">
                <a16:creationId xmlns:a16="http://schemas.microsoft.com/office/drawing/2014/main" id="{33A88816-1FCE-5819-AB9E-559482CCD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3399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6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25603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A401836-8DEA-4805-8BD8-7D518E6B1207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4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49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6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27651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29B2F0F-EA34-4F52-A692-87DDFFF6FAA7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2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65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6BA262-6228-B9F1-C593-2A376F446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6">
            <a:extLst>
              <a:ext uri="{FF2B5EF4-FFF2-40B4-BE49-F238E27FC236}">
                <a16:creationId xmlns:a16="http://schemas.microsoft.com/office/drawing/2014/main" id="{D57F3594-6C87-D687-EC82-E856A4F3C8CB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27651" name="Rectangle 20">
            <a:extLst>
              <a:ext uri="{FF2B5EF4-FFF2-40B4-BE49-F238E27FC236}">
                <a16:creationId xmlns:a16="http://schemas.microsoft.com/office/drawing/2014/main" id="{C030282B-CC30-5964-7F43-32CB9BC23D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29B2F0F-EA34-4F52-A692-87DDFFF6FAA7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2" name="Text Box 1">
            <a:extLst>
              <a:ext uri="{FF2B5EF4-FFF2-40B4-BE49-F238E27FC236}">
                <a16:creationId xmlns:a16="http://schemas.microsoft.com/office/drawing/2014/main" id="{65EEADD5-3A22-F04F-4831-327E8F42C2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Text Box 2">
            <a:extLst>
              <a:ext uri="{FF2B5EF4-FFF2-40B4-BE49-F238E27FC236}">
                <a16:creationId xmlns:a16="http://schemas.microsoft.com/office/drawing/2014/main" id="{1087FFAD-6746-B816-F6C5-B53A2556C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192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C06C8-0B89-A93A-0968-859BE22AC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6">
            <a:extLst>
              <a:ext uri="{FF2B5EF4-FFF2-40B4-BE49-F238E27FC236}">
                <a16:creationId xmlns:a16="http://schemas.microsoft.com/office/drawing/2014/main" id="{79028BA1-5BC9-DD35-83B1-65A5E7E1D763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27651" name="Rectangle 20">
            <a:extLst>
              <a:ext uri="{FF2B5EF4-FFF2-40B4-BE49-F238E27FC236}">
                <a16:creationId xmlns:a16="http://schemas.microsoft.com/office/drawing/2014/main" id="{5CC92ACC-2097-5E9E-3E5F-AD2C15AE797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29B2F0F-EA34-4F52-A692-87DDFFF6FAA7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2" name="Text Box 1">
            <a:extLst>
              <a:ext uri="{FF2B5EF4-FFF2-40B4-BE49-F238E27FC236}">
                <a16:creationId xmlns:a16="http://schemas.microsoft.com/office/drawing/2014/main" id="{43275BC3-32C0-62AA-C42C-09675B1CDE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Text Box 2">
            <a:extLst>
              <a:ext uri="{FF2B5EF4-FFF2-40B4-BE49-F238E27FC236}">
                <a16:creationId xmlns:a16="http://schemas.microsoft.com/office/drawing/2014/main" id="{9146DBAC-0224-9C3E-EDED-641D894FE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114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6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29699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D00FED1-0B36-4FA2-B11F-5D7CF53E013A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00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08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4D787C-897F-13DB-C2BA-04C7BBA35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6">
            <a:extLst>
              <a:ext uri="{FF2B5EF4-FFF2-40B4-BE49-F238E27FC236}">
                <a16:creationId xmlns:a16="http://schemas.microsoft.com/office/drawing/2014/main" id="{69463868-FCD6-24C6-036B-CF80538D8E1B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21507" name="Rectangle 20">
            <a:extLst>
              <a:ext uri="{FF2B5EF4-FFF2-40B4-BE49-F238E27FC236}">
                <a16:creationId xmlns:a16="http://schemas.microsoft.com/office/drawing/2014/main" id="{E08CD9D4-4019-55FF-BA21-7672B9FFF28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6E6AF6-5C31-4802-89A3-0D604FAFC39A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Text Box 1">
            <a:extLst>
              <a:ext uri="{FF2B5EF4-FFF2-40B4-BE49-F238E27FC236}">
                <a16:creationId xmlns:a16="http://schemas.microsoft.com/office/drawing/2014/main" id="{022E94F4-BA5A-E388-B235-06ADB7F557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Text Box 2">
            <a:extLst>
              <a:ext uri="{FF2B5EF4-FFF2-40B4-BE49-F238E27FC236}">
                <a16:creationId xmlns:a16="http://schemas.microsoft.com/office/drawing/2014/main" id="{6593346A-6449-304B-85D5-8093F9CB67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864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2226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ED502-898F-7B07-E7E6-0A307600E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B675545-BD23-A266-454B-DB4B2E3401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6CBF9FF-DF35-3F11-7C90-637F7797E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2626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6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23555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739662-5D1B-4AFB-8B68-B2B9C82C191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56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84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19CD9A-7F28-AA79-5524-71552438D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6">
            <a:extLst>
              <a:ext uri="{FF2B5EF4-FFF2-40B4-BE49-F238E27FC236}">
                <a16:creationId xmlns:a16="http://schemas.microsoft.com/office/drawing/2014/main" id="{B2DF0D27-35D3-865D-DD17-8710A7F1A86E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05/05/12</a:t>
            </a:r>
          </a:p>
        </p:txBody>
      </p:sp>
      <p:sp>
        <p:nvSpPr>
          <p:cNvPr id="23555" name="Rectangle 20">
            <a:extLst>
              <a:ext uri="{FF2B5EF4-FFF2-40B4-BE49-F238E27FC236}">
                <a16:creationId xmlns:a16="http://schemas.microsoft.com/office/drawing/2014/main" id="{38D9D43A-4D21-32B1-C438-767DC2914E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739662-5D1B-4AFB-8B68-B2B9C82C1914}" type="slidenum"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kumimoji="0"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56" name="Text Box 1">
            <a:extLst>
              <a:ext uri="{FF2B5EF4-FFF2-40B4-BE49-F238E27FC236}">
                <a16:creationId xmlns:a16="http://schemas.microsoft.com/office/drawing/2014/main" id="{E2F44B1C-774A-8535-D2ED-6466A5BE74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Text Box 2">
            <a:extLst>
              <a:ext uri="{FF2B5EF4-FFF2-40B4-BE49-F238E27FC236}">
                <a16:creationId xmlns:a16="http://schemas.microsoft.com/office/drawing/2014/main" id="{45677DC0-2C72-5E17-0427-EFFEA645F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478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F4FEA-4DC1-DBCE-9CCE-843D1D032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147272-EB68-A9EF-E4A9-2163BF52A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B2B3DA3-790C-4B4A-A902-BD6B5BD2CA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6456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06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91960"/>
            <a:ext cx="8229240" cy="1383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zh-CN" sz="40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905120"/>
            <a:ext cx="82292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57200" y="4054320"/>
            <a:ext cx="82292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2771453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91960"/>
            <a:ext cx="8229240" cy="1383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zh-CN" sz="40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905120"/>
            <a:ext cx="40158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674240" y="1905120"/>
            <a:ext cx="40158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457200" y="4054320"/>
            <a:ext cx="40158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91" name="PlaceHolder 5"/>
          <p:cNvSpPr>
            <a:spLocks noGrp="1"/>
          </p:cNvSpPr>
          <p:nvPr>
            <p:ph type="body"/>
          </p:nvPr>
        </p:nvSpPr>
        <p:spPr>
          <a:xfrm>
            <a:off x="4674240" y="4054320"/>
            <a:ext cx="40158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1143591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91960"/>
            <a:ext cx="8229240" cy="1383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zh-CN" sz="40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457200" y="1905120"/>
            <a:ext cx="2649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3239640" y="1905120"/>
            <a:ext cx="2649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6022080" y="1905120"/>
            <a:ext cx="2649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96" name="PlaceHolder 5"/>
          <p:cNvSpPr>
            <a:spLocks noGrp="1"/>
          </p:cNvSpPr>
          <p:nvPr>
            <p:ph type="body"/>
          </p:nvPr>
        </p:nvSpPr>
        <p:spPr>
          <a:xfrm>
            <a:off x="457200" y="4054320"/>
            <a:ext cx="2649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97" name="PlaceHolder 6"/>
          <p:cNvSpPr>
            <a:spLocks noGrp="1"/>
          </p:cNvSpPr>
          <p:nvPr>
            <p:ph type="body"/>
          </p:nvPr>
        </p:nvSpPr>
        <p:spPr>
          <a:xfrm>
            <a:off x="3239640" y="4054320"/>
            <a:ext cx="2649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98" name="PlaceHolder 7"/>
          <p:cNvSpPr>
            <a:spLocks noGrp="1"/>
          </p:cNvSpPr>
          <p:nvPr>
            <p:ph type="body"/>
          </p:nvPr>
        </p:nvSpPr>
        <p:spPr>
          <a:xfrm>
            <a:off x="6022080" y="4054320"/>
            <a:ext cx="2649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343714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线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</p:grpSpPr>
        <p:sp>
          <p:nvSpPr>
            <p:cNvPr id="168" name="任意多边形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69" name="任意多边形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70" name="任意多边形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71" name="任意多边形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72" name="任意多边形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73" name="任意多边形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74" name="任意多边形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75" name="任意多边形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76" name="任意多边形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77" name="任意多边形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78" name="任意多边形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79" name="任意多边形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80" name="任意多边形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81" name="任意多边形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82" name="任意多边形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83" name="任意多边形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84" name="任意多边形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85" name="任意多边形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86" name="任意多边形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87" name="任意多边形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88" name="任意多边形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89" name="任意多边形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90" name="任意多边形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91" name="任意多边形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92" name="任意多边形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93" name="任意多边形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94" name="任意多边形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95" name="任意多边形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96" name="任意多边形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97" name="任意多边形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98" name="任意多边形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199" name="任意多边形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00" name="任意多边形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01" name="任意多边形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02" name="任意多边形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03" name="任意多边形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04" name="任意多边形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05" name="任意多边形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06" name="任意多边形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07" name="任意多边形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08" name="任意多边形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09" name="任意多边形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10" name="任意多边形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11" name="任意多边形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12" name="任意多边形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13" name="任意多边形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14" name="任意多边形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15" name="任意多边形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16" name="任意多边形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17" name="任意多边形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18" name="任意多边形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19" name="任意多边形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20" name="任意多边形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21" name="任意多边形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22" name="任意多边形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23" name="任意多边形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24" name="任意多边形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25" name="任意多边形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26" name="任意多边形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27" name="任意多边形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28" name="任意多边形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29" name="任意多边形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30" name="任意多边形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31" name="任意多边形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32" name="任意多边形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33" name="任意多边形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34" name="任意多边形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35" name="任意多边形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36" name="任意多边形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37" name="任意多边形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38" name="任意多边形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39" name="任意多边形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40" name="任意多边形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  <p:sp>
          <p:nvSpPr>
            <p:cNvPr id="241" name="任意多边形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ln>
                  <a:noFill/>
                </a:ln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2108" y="274638"/>
            <a:ext cx="6859785" cy="102076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 latinLnBrk="0">
              <a:defRPr lang="zh-CN"/>
            </a:lvl2pPr>
            <a:lvl3pPr marL="777240" latinLnBrk="0">
              <a:defRPr lang="zh-CN"/>
            </a:lvl3pPr>
            <a:lvl4pPr marL="1005840" latinLnBrk="0">
              <a:defRPr lang="zh-CN"/>
            </a:lvl4pPr>
            <a:lvl5pPr marL="1234440" latinLnBrk="0">
              <a:defRPr lang="zh-CN"/>
            </a:lvl5pPr>
            <a:lvl6pPr marL="1463040" latinLnBrk="0">
              <a:defRPr lang="zh-CN" baseline="0"/>
            </a:lvl6pPr>
            <a:lvl7pPr marL="1691640" latinLnBrk="0">
              <a:defRPr lang="zh-CN" baseline="0"/>
            </a:lvl7pPr>
            <a:lvl8pPr marL="1920240" latinLnBrk="0">
              <a:defRPr lang="zh-CN" baseline="0"/>
            </a:lvl8pPr>
            <a:lvl9pPr marL="2148840" latinLnBrk="0">
              <a:defRPr lang="zh-CN" baseline="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t>2025/7/21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54090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91960"/>
            <a:ext cx="8229240" cy="1383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zh-CN" sz="40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subTitle"/>
          </p:nvPr>
        </p:nvSpPr>
        <p:spPr>
          <a:xfrm>
            <a:off x="457200" y="1905120"/>
            <a:ext cx="82292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0865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91960"/>
            <a:ext cx="8229240" cy="1383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zh-CN" sz="40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905120"/>
            <a:ext cx="82292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3528952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91960"/>
            <a:ext cx="8229240" cy="1383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zh-CN" sz="40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905120"/>
            <a:ext cx="40158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905120"/>
            <a:ext cx="40158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159872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91960"/>
            <a:ext cx="8229240" cy="1383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zh-CN" sz="40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1162106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subTitle"/>
          </p:nvPr>
        </p:nvSpPr>
        <p:spPr>
          <a:xfrm>
            <a:off x="457200" y="291960"/>
            <a:ext cx="8229240" cy="641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6644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91960"/>
            <a:ext cx="8229240" cy="1383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zh-CN" sz="40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905120"/>
            <a:ext cx="40158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674240" y="1905120"/>
            <a:ext cx="40158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57200" y="4054320"/>
            <a:ext cx="40158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627323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91960"/>
            <a:ext cx="8229240" cy="1383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zh-CN" sz="40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905120"/>
            <a:ext cx="40158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674240" y="1905120"/>
            <a:ext cx="40158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4674240" y="4054320"/>
            <a:ext cx="40158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958179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91960"/>
            <a:ext cx="8229240" cy="1383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zh-CN" sz="40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905120"/>
            <a:ext cx="40158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74240" y="1905120"/>
            <a:ext cx="40158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57200" y="4054320"/>
            <a:ext cx="82292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CN" sz="3200" b="0" strike="noStrike" spc="-1">
              <a:solidFill>
                <a:srgbClr val="FFFFFF"/>
              </a:solidFill>
              <a:latin typeface="Tahom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2352633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sldNum"/>
          </p:nvPr>
        </p:nvSpPr>
        <p:spPr>
          <a:xfrm>
            <a:off x="4365000" y="6519600"/>
            <a:ext cx="412920" cy="266400"/>
          </a:xfrm>
          <a:prstGeom prst="rect">
            <a:avLst/>
          </a:prstGeom>
        </p:spPr>
        <p:txBody>
          <a:bodyPr lIns="50760" tIns="50760" rIns="50760" bIns="50760" anchor="b"/>
          <a:lstStyle/>
          <a:p>
            <a:endParaRPr lang="en-US" sz="2400" b="0" strike="noStrike" spc="-1">
              <a:latin typeface="Times New Roman" panose="02020603050405020304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zh-CN" sz="4000" b="0" strike="noStrike" spc="-1">
                <a:solidFill>
                  <a:srgbClr val="CBC8C2"/>
                </a:solidFill>
                <a:latin typeface="Tahoma" panose="020B0604030504040204"/>
              </a:rPr>
              <a:t>Click to edit the title text format</a:t>
            </a: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zh-CN" sz="2530" b="0" strike="noStrike" spc="-1">
                <a:solidFill>
                  <a:srgbClr val="FFFFFF"/>
                </a:solidFill>
                <a:latin typeface="Chalkduster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zh-CN" sz="2530" b="0" strike="noStrike" spc="-1">
                <a:solidFill>
                  <a:srgbClr val="FFFFFF"/>
                </a:solidFill>
                <a:latin typeface="Chalkduster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zh-CN" sz="2530" b="0" strike="noStrike" spc="-1">
                <a:solidFill>
                  <a:srgbClr val="FFFFFF"/>
                </a:solidFill>
                <a:latin typeface="Chalkduster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zh-CN" sz="2530" b="0" strike="noStrike" spc="-1">
                <a:solidFill>
                  <a:srgbClr val="FFFFFF"/>
                </a:solidFill>
                <a:latin typeface="Chalkduster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zh-CN" sz="2000" b="0" strike="noStrike" spc="-1">
                <a:solidFill>
                  <a:srgbClr val="FFFFFF"/>
                </a:solidFill>
                <a:latin typeface="Chalkduster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zh-CN" sz="2000" b="0" strike="noStrike" spc="-1">
                <a:solidFill>
                  <a:srgbClr val="FFFFFF"/>
                </a:solidFill>
                <a:latin typeface="Chalkduster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zh-CN" sz="2000" b="0" strike="noStrike" spc="-1">
                <a:solidFill>
                  <a:srgbClr val="FFFFFF"/>
                </a:solidFill>
                <a:latin typeface="Chalkduster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08167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340468" y="1493838"/>
            <a:ext cx="833522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zh-CN" altLang="en-US" sz="4000" b="1" dirty="0">
                <a:solidFill>
                  <a:schemeClr val="bg1"/>
                </a:solidFill>
                <a:ea typeface="黑体" panose="02010609060101010101" pitchFamily="49" charset="-122"/>
              </a:rPr>
              <a:t>第十三讲：重复</a:t>
            </a:r>
            <a:endParaRPr kumimoji="0" lang="en-US" altLang="zh-CN" sz="4000" b="1" dirty="0">
              <a:solidFill>
                <a:schemeClr val="bg1"/>
              </a:solidFill>
              <a:ea typeface="黑体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zh-CN" altLang="en-US" sz="3600" b="1" dirty="0">
                <a:solidFill>
                  <a:schemeClr val="bg1"/>
                </a:solidFill>
                <a:ea typeface="黑体" panose="02010609060101010101" pitchFamily="49" charset="-122"/>
              </a:rPr>
              <a:t>反复不断表达论点</a:t>
            </a:r>
            <a:endParaRPr kumimoji="0" lang="en-US" altLang="zh-CN" sz="3600" b="1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331913" y="4648200"/>
            <a:ext cx="6400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kumimoji="0" lang="zh-CN" altLang="en-US" sz="1200" b="1" dirty="0"/>
              <a:t>分享人：明志</a:t>
            </a:r>
            <a:endParaRPr kumimoji="0" lang="zh-CN" altLang="zh-CN" sz="12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1F7ECB6-FE10-6FA6-D7B4-990788514AED}"/>
              </a:ext>
            </a:extLst>
          </p:cNvPr>
          <p:cNvSpPr txBox="1"/>
          <p:nvPr/>
        </p:nvSpPr>
        <p:spPr>
          <a:xfrm>
            <a:off x="175098" y="194556"/>
            <a:ext cx="21692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600" b="1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ea typeface="SimHei" panose="02010609060101010101" pitchFamily="49" charset="-122"/>
                <a:cs typeface="SimSun" panose="02010600030101010101" pitchFamily="2" charset="-122"/>
              </a:rPr>
              <a:t>研经指引</a:t>
            </a:r>
            <a:endParaRPr lang="zh-CN" altLang="en-US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1D27E34-B722-57C5-A46E-9B776C0CE215}"/>
              </a:ext>
            </a:extLst>
          </p:cNvPr>
          <p:cNvSpPr txBox="1"/>
          <p:nvPr/>
        </p:nvSpPr>
        <p:spPr>
          <a:xfrm>
            <a:off x="7003915" y="16289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SimHei" panose="02010609060101010101" pitchFamily="49" charset="-122"/>
                <a:cs typeface="SimSun" panose="02010600030101010101" pitchFamily="2" charset="-122"/>
              </a:rPr>
              <a:t>温城华人圣经教会</a:t>
            </a:r>
            <a:endParaRPr lang="en-US" altLang="zh-CN" sz="1800" b="1" dirty="0">
              <a:solidFill>
                <a:schemeClr val="accent5">
                  <a:lumMod val="20000"/>
                  <a:lumOff val="80000"/>
                </a:schemeClr>
              </a:solidFill>
              <a:effectLst/>
              <a:ea typeface="SimHei" panose="02010609060101010101" pitchFamily="49" charset="-122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4988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09AE0-CE01-8496-78BD-1BB0527EB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>
            <a:extLst>
              <a:ext uri="{FF2B5EF4-FFF2-40B4-BE49-F238E27FC236}">
                <a16:creationId xmlns:a16="http://schemas.microsoft.com/office/drawing/2014/main" id="{764E9601-4785-2601-DD82-3003CBD8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255439"/>
            <a:ext cx="6859785" cy="1020762"/>
          </a:xfrm>
        </p:spPr>
        <p:txBody>
          <a:bodyPr/>
          <a:lstStyle/>
          <a:p>
            <a:r>
              <a:rPr lang="zh-CN" altLang="en-US" sz="2800" dirty="0">
                <a:solidFill>
                  <a:schemeClr val="bg1"/>
                </a:solidFill>
              </a:rPr>
              <a:t>例一：约翰福音</a:t>
            </a:r>
            <a:r>
              <a:rPr lang="en-US" altLang="zh-CN" sz="2800" dirty="0">
                <a:solidFill>
                  <a:schemeClr val="bg1"/>
                </a:solidFill>
              </a:rPr>
              <a:t>6:47-59</a:t>
            </a:r>
            <a:endParaRPr lang="zh-CN" sz="2800" dirty="0">
              <a:solidFill>
                <a:schemeClr val="bg1"/>
              </a:solidFill>
            </a:endParaRP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AF870193-9612-3177-4157-5300FC2FCB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9539226"/>
              </p:ext>
            </p:extLst>
          </p:nvPr>
        </p:nvGraphicFramePr>
        <p:xfrm>
          <a:off x="457200" y="1604963"/>
          <a:ext cx="8107680" cy="397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D3B6BD9E-A7E7-45D1-829E-583133A6DA37}"/>
              </a:ext>
            </a:extLst>
          </p:cNvPr>
          <p:cNvSpPr txBox="1"/>
          <p:nvPr/>
        </p:nvSpPr>
        <p:spPr>
          <a:xfrm>
            <a:off x="457200" y="1882894"/>
            <a:ext cx="629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“重复” 所贯穿的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核心信息（救赎全貌）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7BB72FD-68AE-3FD1-4A40-A2E6535967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39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3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8865E4-DCB0-4BD2-8841-1E288C9B08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FC610A-3F42-4DF8-A29A-5A47FB94F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8A8A66-2C9B-44AA-870C-E2D39C07E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2674B2-5404-44A2-ABC0-CE41D2D93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9FCC-051A-6AC2-E960-6AC6AEDBB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>
            <a:extLst>
              <a:ext uri="{FF2B5EF4-FFF2-40B4-BE49-F238E27FC236}">
                <a16:creationId xmlns:a16="http://schemas.microsoft.com/office/drawing/2014/main" id="{6453E68C-90D8-66F3-BDF3-A1F6C76CE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957" y="255438"/>
            <a:ext cx="6859785" cy="1020762"/>
          </a:xfrm>
        </p:spPr>
        <p:txBody>
          <a:bodyPr/>
          <a:lstStyle/>
          <a:p>
            <a:r>
              <a:rPr lang="zh-CN" altLang="en-US" sz="2800" dirty="0">
                <a:solidFill>
                  <a:schemeClr val="bg1"/>
                </a:solidFill>
              </a:rPr>
              <a:t>重复的作用</a:t>
            </a:r>
            <a:endParaRPr lang="zh-CN" sz="2800" dirty="0">
              <a:solidFill>
                <a:schemeClr val="bg1"/>
              </a:solidFill>
            </a:endParaRPr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0F171B67-4550-268A-27EB-E08024730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1.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文字</a:t>
            </a:r>
            <a:r>
              <a:rPr lang="zh-CN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重复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最</a:t>
            </a:r>
            <a:r>
              <a:rPr lang="zh-CN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高级</a:t>
            </a:r>
            <a:endParaRPr lang="en-US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</a:t>
            </a:r>
            <a:r>
              <a:rPr lang="zh-CN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便于记忆和教导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（敬拜和口传文献）</a:t>
            </a:r>
            <a:endParaRPr lang="en-US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3.</a:t>
            </a:r>
            <a:r>
              <a:rPr lang="zh-CN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不断地让我们聚焦神学要点，并且带来共鸣</a:t>
            </a:r>
          </a:p>
          <a:p>
            <a:pPr>
              <a:lnSpc>
                <a:spcPct val="150000"/>
              </a:lnSpc>
            </a:pPr>
            <a:endParaRPr 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710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05AE1-7EAF-C90E-F6E2-99DB2B363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AF66AD2-CEFA-A4FD-F3CE-842B96E6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108" y="691198"/>
            <a:ext cx="6859785" cy="102076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67F7FF7-A110-9F2A-35E1-A27B5E14DE2F}"/>
              </a:ext>
            </a:extLst>
          </p:cNvPr>
          <p:cNvSpPr txBox="1"/>
          <p:nvPr/>
        </p:nvSpPr>
        <p:spPr>
          <a:xfrm>
            <a:off x="751840" y="694175"/>
            <a:ext cx="4409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zh-CN" altLang="en-US" sz="3600" b="1" dirty="0">
                <a:solidFill>
                  <a:schemeClr val="bg1"/>
                </a:solidFill>
                <a:ea typeface="宋体" panose="02010600030101010101" pitchFamily="2" charset="-122"/>
              </a:rPr>
              <a:t>课程内容</a:t>
            </a:r>
            <a:endParaRPr lang="en-US" altLang="zh-CN" sz="3600" b="1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zh-CN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1800" dirty="0">
                <a:solidFill>
                  <a:schemeClr val="bg1"/>
                </a:solidFill>
                <a:ea typeface="宋体" panose="02010600030101010101" pitchFamily="2" charset="-122"/>
              </a:rPr>
              <a:t>			</a:t>
            </a:r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DB7476C5-3BB4-12B6-E4F9-27284749DB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2625057"/>
              </p:ext>
            </p:extLst>
          </p:nvPr>
        </p:nvGraphicFramePr>
        <p:xfrm>
          <a:off x="2479040" y="2301240"/>
          <a:ext cx="4643120" cy="3723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469EC699-8385-EE1A-C43B-E67E2089CFB2}"/>
              </a:ext>
            </a:extLst>
          </p:cNvPr>
          <p:cNvSpPr txBox="1"/>
          <p:nvPr/>
        </p:nvSpPr>
        <p:spPr>
          <a:xfrm>
            <a:off x="1036320" y="158989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800" dirty="0">
                <a:solidFill>
                  <a:schemeClr val="bg1"/>
                </a:solidFill>
                <a:ea typeface="宋体" panose="02010600030101010101" pitchFamily="2" charset="-122"/>
              </a:rPr>
              <a:t>1.</a:t>
            </a:r>
            <a:r>
              <a:rPr lang="zh-CN" altLang="en-US" sz="2800" dirty="0">
                <a:solidFill>
                  <a:schemeClr val="bg1"/>
                </a:solidFill>
                <a:ea typeface="宋体" panose="02010600030101010101" pitchFamily="2" charset="-122"/>
              </a:rPr>
              <a:t>通过案例介绍重复的作用</a:t>
            </a:r>
            <a:endParaRPr lang="en-US" altLang="zh-CN" sz="28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73DA065-776D-1E11-8383-409B24DC4B7E}"/>
              </a:ext>
            </a:extLst>
          </p:cNvPr>
          <p:cNvSpPr txBox="1"/>
          <p:nvPr/>
        </p:nvSpPr>
        <p:spPr>
          <a:xfrm>
            <a:off x="1036320" y="625677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ea typeface="宋体" panose="02010600030101010101" pitchFamily="2" charset="-122"/>
              </a:rPr>
              <a:t>2.</a:t>
            </a: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ea typeface="宋体" panose="02010600030101010101" pitchFamily="2" charset="-122"/>
              </a:rPr>
              <a:t>困扰与信心回应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13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203942" y="93696"/>
            <a:ext cx="894005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例二：但以理书</a:t>
            </a:r>
            <a:r>
              <a:rPr kumimoji="0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3:1-7</a:t>
            </a:r>
          </a:p>
          <a:p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尼布甲尼撒王造了一个金像，高六十肘，宽六肘，立在巴比伦省杜拉平原。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尼布甲尼撒王差人将总督、钦差、巡抚、臬司、藩司、谋士、法官和各省的官员都召了来，为尼布甲尼撒王所立的像行开光之礼。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于是总督、钦差、巡抚、臬司、藩司、谋士、法官和各省的官员都聚集了来，要为尼布甲尼撒王所立的像行开光之礼，就站在尼布甲尼撒所立的像前。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那时传令的大声呼叫说：“各方、各国、各族的人哪（“族”原文作“舌”。下同），有令传与你们：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你们一听见角、笛、琵琶、琴、瑟、笙和各样乐器的声音，就当俯伏敬拜尼布甲尼撒王所立的金像。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6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凡不俯伏敬拜的，必立时扔在烈火的窑中。”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7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因此各方、各国、各族的人民一听见角、笛、琵琶、琴、瑟和各样乐器的声音，就都俯伏敬拜尼布甲尼撒王所立的金像。</a:t>
            </a:r>
            <a:endParaRPr kumimoji="0"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kumimoji="0"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3:8-30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：但以理的三个朋友因拒绝拜尼布甲尼撒的金像被扔进烈火窑，但神奇迹般保护他们，火中出现第四个人形，他们毫发无损。国王震惊，赞美真神，并提拔三友。</a:t>
            </a:r>
          </a:p>
          <a:p>
            <a:endParaRPr kumimoji="0" lang="zh-CN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6158717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5565C-8D18-0E67-8FA6-878CD210E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1EC5DA88-E630-15CB-EF46-47E652AAD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42" y="93696"/>
            <a:ext cx="894005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例二：但以理书</a:t>
            </a:r>
            <a:r>
              <a:rPr kumimoji="0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3:1-7</a:t>
            </a:r>
          </a:p>
          <a:p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尼布甲尼撒王造了一个金像，高六十肘，宽六肘，立在巴比伦省杜拉平原。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尼布甲尼撒王差人将</a:t>
            </a:r>
            <a:r>
              <a:rPr kumimoji="0" lang="zh-CN" altLang="en-US" sz="2400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总督、钦差、巡抚、臬司、藩司、谋士、法官和各省的官员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都召了来，为尼布甲尼撒王所立的像行开光之礼。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于是</a:t>
            </a:r>
            <a:r>
              <a:rPr kumimoji="0" lang="zh-CN" altLang="en-US" sz="2400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总督、钦差、巡抚、臬司、藩司、谋士、法官和各省的官员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都聚集了来，要为尼布甲尼撒王所立的像行开光之礼，就站在尼布甲尼撒所立的像前。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那时传令的大声呼叫说：“</a:t>
            </a:r>
            <a:r>
              <a:rPr kumimoji="0" lang="zh-CN" altLang="en-US" sz="24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各方、各国、各族的人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哪（“族”原文作“舌”。下同），有令传与你们：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你们一听见</a:t>
            </a:r>
            <a:r>
              <a:rPr kumimoji="0" lang="zh-CN" altLang="en-US" sz="24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角、笛、琵琶、琴、瑟、笙和各样乐器的声音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，就当</a:t>
            </a:r>
            <a:r>
              <a:rPr kumimoji="0" lang="zh-CN" altLang="en-US" sz="24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俯伏敬拜尼布甲尼撒王所立的金像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6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凡不俯伏敬拜的，必立时扔在烈火的窑中。”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7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因此</a:t>
            </a:r>
            <a:r>
              <a:rPr kumimoji="0" lang="zh-CN" altLang="en-US" sz="24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各方、各国、各族的人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民一听见</a:t>
            </a:r>
            <a:r>
              <a:rPr kumimoji="0" lang="zh-CN" altLang="en-US" sz="24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角、笛、琵琶、琴、瑟和各样乐器的声音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，就都</a:t>
            </a:r>
            <a:r>
              <a:rPr kumimoji="0" lang="zh-CN" altLang="en-US" sz="24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俯伏敬拜尼布甲尼撒王所立的金像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kumimoji="0"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kumimoji="0"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3:8-30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：但以理的三个朋友因拒绝拜尼布甲尼撒的金像被扔进烈火窑，但神奇迹般保护他们，火中出现第四个人形，他们毫发无损。国王震惊，赞美真神，并提拔三友。</a:t>
            </a:r>
          </a:p>
          <a:p>
            <a:endParaRPr kumimoji="0" lang="zh-CN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7894960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8461C-7652-0F51-BDC8-5F4D042A6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2880E3CE-7431-8DBA-EBCB-1B3DF37A7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42" y="93696"/>
            <a:ext cx="894005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例二：但以理书</a:t>
            </a:r>
            <a:r>
              <a:rPr kumimoji="0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3:1-7</a:t>
            </a:r>
          </a:p>
          <a:p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kumimoji="0" lang="zh-CN" altLang="en-US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尼布甲尼撒王造了一个金像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，高六十肘，宽六肘，立在巴比伦省杜拉平原。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尼布甲尼撒王差人将</a:t>
            </a:r>
            <a:r>
              <a:rPr kumimoji="0" lang="zh-CN" altLang="en-US" sz="2400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总督、钦差、巡抚、臬司、藩司、谋士、法官和各省的官员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都召了来，为尼布甲尼撒王所立的像行开光之礼。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于是</a:t>
            </a:r>
            <a:r>
              <a:rPr kumimoji="0" lang="zh-CN" altLang="en-US" sz="2400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总督、钦差、巡抚、臬司、藩司、谋士、法官和各省的官员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都聚集了来，要为尼布甲尼撒王所立的像行开光之礼，就站在</a:t>
            </a:r>
            <a:r>
              <a:rPr kumimoji="0" lang="zh-CN" altLang="en-US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尼布甲尼撒所立的像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前。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那时传令的大声呼叫说：“</a:t>
            </a:r>
            <a:r>
              <a:rPr kumimoji="0" lang="zh-CN" altLang="en-US" sz="24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各方、各国、各族的人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哪（“族”原文作“舌”。下同），有令传与你们：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你们一听见</a:t>
            </a:r>
            <a:r>
              <a:rPr kumimoji="0" lang="zh-CN" altLang="en-US" sz="24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角、笛、琵琶、琴、瑟、笙和各样乐器的声音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，就当</a:t>
            </a:r>
            <a:r>
              <a:rPr kumimoji="0" lang="zh-CN" altLang="en-US" sz="24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俯伏敬拜</a:t>
            </a:r>
            <a:r>
              <a:rPr kumimoji="0" lang="zh-CN" altLang="en-US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尼布甲尼撒王所立的金像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6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凡不俯伏敬拜的，必立时扔在烈火的窑中。”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7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因此</a:t>
            </a:r>
            <a:r>
              <a:rPr kumimoji="0" lang="zh-CN" altLang="en-US" sz="24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各方、各国、各族的人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民一听见</a:t>
            </a:r>
            <a:r>
              <a:rPr kumimoji="0" lang="zh-CN" altLang="en-US" sz="24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角、笛、琵琶、琴、瑟和各样乐器的声音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，就都</a:t>
            </a:r>
            <a:r>
              <a:rPr kumimoji="0" lang="zh-CN" altLang="en-US" sz="24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俯伏敬拜</a:t>
            </a:r>
            <a:r>
              <a:rPr kumimoji="0" lang="zh-CN" altLang="en-US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尼布甲尼撒王所立的金像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kumimoji="0"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3:8-30</a:t>
            </a: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：但以理的三个朋友因拒绝拜尼布甲尼撒的金像被扔进烈火窑，但神奇迹般保护他们，火中出现第四个人形，他们毫发无损。国王震惊，赞美真神，并提拔三友。</a:t>
            </a:r>
          </a:p>
          <a:p>
            <a:endParaRPr kumimoji="0" lang="zh-CN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2900450"/>
      </p:ext>
    </p:extLst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3450C-37FC-4C70-D10E-22057FF2D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ADE7EFFF-0228-C023-F49B-D2235E1B0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42" y="93696"/>
            <a:ext cx="894005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例二：但以理书</a:t>
            </a:r>
            <a:r>
              <a:rPr kumimoji="0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3:1-7</a:t>
            </a:r>
          </a:p>
          <a:p>
            <a:endParaRPr kumimoji="0"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kumimoji="0" lang="zh-CN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aphicFrame>
        <p:nvGraphicFramePr>
          <p:cNvPr id="2" name="内容占位符 5">
            <a:extLst>
              <a:ext uri="{FF2B5EF4-FFF2-40B4-BE49-F238E27FC236}">
                <a16:creationId xmlns:a16="http://schemas.microsoft.com/office/drawing/2014/main" id="{EFB25CD5-5DAF-246D-08B3-92F0EAEC57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823197"/>
              </p:ext>
            </p:extLst>
          </p:nvPr>
        </p:nvGraphicFramePr>
        <p:xfrm>
          <a:off x="100330" y="941979"/>
          <a:ext cx="8886190" cy="4714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3959">
                  <a:extLst>
                    <a:ext uri="{9D8B030D-6E8A-4147-A177-3AD203B41FA5}">
                      <a16:colId xmlns:a16="http://schemas.microsoft.com/office/drawing/2014/main" val="1128396747"/>
                    </a:ext>
                  </a:extLst>
                </a:gridCol>
                <a:gridCol w="719631">
                  <a:extLst>
                    <a:ext uri="{9D8B030D-6E8A-4147-A177-3AD203B41FA5}">
                      <a16:colId xmlns:a16="http://schemas.microsoft.com/office/drawing/2014/main" val="190302013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1997650770"/>
                    </a:ext>
                  </a:extLst>
                </a:gridCol>
              </a:tblGrid>
              <a:tr h="59844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重复的词</a:t>
                      </a: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</a:rPr>
                        <a:t>次数</a:t>
                      </a: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功能</a:t>
                      </a:r>
                    </a:p>
                  </a:txBody>
                  <a:tcPr marL="41424" marR="41424" marT="20712" marB="20712" anchor="ctr"/>
                </a:tc>
                <a:extLst>
                  <a:ext uri="{0D108BD9-81ED-4DB2-BD59-A6C34878D82A}">
                    <a16:rowId xmlns:a16="http://schemas.microsoft.com/office/drawing/2014/main" val="2318315435"/>
                  </a:ext>
                </a:extLst>
              </a:tr>
              <a:tr h="609385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尼布甲尼撒王所立的金像</a:t>
                      </a:r>
                    </a:p>
                    <a:p>
                      <a:pPr>
                        <a:buNone/>
                      </a:pP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altLang="en-US" sz="16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buNone/>
                      </a:pP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强调国王的个人权威与自我神化，凸显其傲慢和对神的挑战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讽刺效果：金像虽由国王设立，却在神迹（三友）前显出虚妄。</a:t>
                      </a:r>
                    </a:p>
                    <a:p>
                      <a:pPr>
                        <a:buNone/>
                      </a:pP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extLst>
                  <a:ext uri="{0D108BD9-81ED-4DB2-BD59-A6C34878D82A}">
                    <a16:rowId xmlns:a16="http://schemas.microsoft.com/office/drawing/2014/main" val="1520360991"/>
                  </a:ext>
                </a:extLst>
              </a:tr>
              <a:tr h="108059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总督、钦差、巡抚、臬司、藩司、谋士、法官和各省的官员</a:t>
                      </a: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展现了尼布甲尼撒的普世统治与官僚体系的庞大</a:t>
                      </a:r>
                      <a:endParaRPr lang="en-US" altLang="zh-CN" sz="16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CN" alt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夸张列举营造盛大仪式感，暗含讽刺：庞大权势在真神面前无能。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extLst>
                  <a:ext uri="{0D108BD9-81ED-4DB2-BD59-A6C34878D82A}">
                    <a16:rowId xmlns:a16="http://schemas.microsoft.com/office/drawing/2014/main" val="705827853"/>
                  </a:ext>
                </a:extLst>
              </a:tr>
              <a:tr h="952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各方、各国、各族的人</a:t>
                      </a: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尼布甲尼撒统一帝国的野心，强化压迫感。</a:t>
                      </a:r>
                    </a:p>
                    <a:p>
                      <a:pPr>
                        <a:buNone/>
                      </a:pP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extLst>
                  <a:ext uri="{0D108BD9-81ED-4DB2-BD59-A6C34878D82A}">
                    <a16:rowId xmlns:a16="http://schemas.microsoft.com/office/drawing/2014/main" val="3021050019"/>
                  </a:ext>
                </a:extLst>
              </a:tr>
              <a:tr h="106650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角、笛、琵琶、琴、瑟、笙和各样乐器的声音</a:t>
                      </a: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营造盛大仪式感，强化压迫氛围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None/>
                      </a:pP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extLst>
                  <a:ext uri="{0D108BD9-81ED-4DB2-BD59-A6C34878D82A}">
                    <a16:rowId xmlns:a16="http://schemas.microsoft.com/office/drawing/2014/main" val="3524807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223922"/>
      </p:ext>
    </p:extLst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C9859-799E-1A49-5834-F62B24168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>
            <a:extLst>
              <a:ext uri="{FF2B5EF4-FFF2-40B4-BE49-F238E27FC236}">
                <a16:creationId xmlns:a16="http://schemas.microsoft.com/office/drawing/2014/main" id="{F92FA2E5-25D6-7B50-96CB-F01923D37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957" y="255438"/>
            <a:ext cx="6859785" cy="1020762"/>
          </a:xfrm>
        </p:spPr>
        <p:txBody>
          <a:bodyPr/>
          <a:lstStyle/>
          <a:p>
            <a:r>
              <a:rPr lang="zh-CN" altLang="en-US" sz="2800" dirty="0">
                <a:solidFill>
                  <a:schemeClr val="bg1"/>
                </a:solidFill>
              </a:rPr>
              <a:t>重复的作用</a:t>
            </a:r>
            <a:endParaRPr lang="zh-CN" sz="2800" dirty="0">
              <a:solidFill>
                <a:schemeClr val="bg1"/>
              </a:solidFill>
            </a:endParaRPr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B55241A3-8468-3A8B-56C8-1DC670DB8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1.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文字</a:t>
            </a:r>
            <a:r>
              <a:rPr lang="zh-CN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重复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最</a:t>
            </a:r>
            <a:r>
              <a:rPr lang="zh-CN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高级</a:t>
            </a:r>
            <a:endParaRPr lang="en-US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</a:t>
            </a:r>
            <a:r>
              <a:rPr lang="zh-CN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便于记忆和教导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（敬拜和口传文献）</a:t>
            </a:r>
            <a:endParaRPr lang="en-US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3.</a:t>
            </a:r>
            <a:r>
              <a:rPr lang="zh-CN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不断地让我们聚焦神学要点，并且带来共鸣</a:t>
            </a:r>
            <a:endParaRPr lang="en-US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4.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揭示人物内心，制造讽刺与对比</a:t>
            </a:r>
            <a:endParaRPr lang="zh-CN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907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99782-0967-F3F6-3585-F4A72E71E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6039DDD-B765-93F0-1358-022828235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108" y="691198"/>
            <a:ext cx="6859785" cy="102076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295146C-5FE9-4EDF-D6D7-A6B5F7338ADD}"/>
              </a:ext>
            </a:extLst>
          </p:cNvPr>
          <p:cNvSpPr txBox="1"/>
          <p:nvPr/>
        </p:nvSpPr>
        <p:spPr>
          <a:xfrm>
            <a:off x="751840" y="694175"/>
            <a:ext cx="4409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zh-CN" altLang="en-US" sz="3600" b="1" dirty="0">
                <a:solidFill>
                  <a:schemeClr val="bg1"/>
                </a:solidFill>
                <a:ea typeface="宋体" panose="02010600030101010101" pitchFamily="2" charset="-122"/>
              </a:rPr>
              <a:t>课程内容</a:t>
            </a:r>
            <a:endParaRPr lang="en-US" altLang="zh-CN" sz="3600" b="1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zh-CN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1800" dirty="0">
                <a:solidFill>
                  <a:schemeClr val="bg1"/>
                </a:solidFill>
                <a:ea typeface="宋体" panose="02010600030101010101" pitchFamily="2" charset="-122"/>
              </a:rPr>
              <a:t>			</a:t>
            </a:r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6036A6A1-D2F6-5AE8-0221-6B225EBF37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0146410"/>
              </p:ext>
            </p:extLst>
          </p:nvPr>
        </p:nvGraphicFramePr>
        <p:xfrm>
          <a:off x="2479040" y="2301240"/>
          <a:ext cx="4643120" cy="3723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A622F71A-5E0C-63DA-4AE2-5753B7B86B38}"/>
              </a:ext>
            </a:extLst>
          </p:cNvPr>
          <p:cNvSpPr txBox="1"/>
          <p:nvPr/>
        </p:nvSpPr>
        <p:spPr>
          <a:xfrm>
            <a:off x="1036320" y="158989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800" dirty="0">
                <a:solidFill>
                  <a:schemeClr val="bg1"/>
                </a:solidFill>
                <a:ea typeface="宋体" panose="02010600030101010101" pitchFamily="2" charset="-122"/>
              </a:rPr>
              <a:t>1.</a:t>
            </a:r>
            <a:r>
              <a:rPr lang="zh-CN" altLang="en-US" sz="2800" dirty="0">
                <a:solidFill>
                  <a:schemeClr val="bg1"/>
                </a:solidFill>
                <a:ea typeface="宋体" panose="02010600030101010101" pitchFamily="2" charset="-122"/>
              </a:rPr>
              <a:t>通过案例介绍重复的作用</a:t>
            </a:r>
            <a:endParaRPr lang="en-US" altLang="zh-CN" sz="28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2AC1030-7982-F42A-B164-613517FEF0B9}"/>
              </a:ext>
            </a:extLst>
          </p:cNvPr>
          <p:cNvSpPr txBox="1"/>
          <p:nvPr/>
        </p:nvSpPr>
        <p:spPr>
          <a:xfrm>
            <a:off x="1036320" y="625677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ea typeface="宋体" panose="02010600030101010101" pitchFamily="2" charset="-122"/>
              </a:rPr>
              <a:t>2.</a:t>
            </a: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ea typeface="宋体" panose="02010600030101010101" pitchFamily="2" charset="-122"/>
              </a:rPr>
              <a:t>困扰与信心回应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290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5761E-6905-790F-F75E-A8BBBB0D2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7A50B821-F8A9-25D4-A8D2-01B700183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42" y="93696"/>
            <a:ext cx="894005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b="1" dirty="0"/>
              <a:t>例三：提摩太后书</a:t>
            </a:r>
            <a:r>
              <a:rPr lang="en-US" altLang="zh-CN" b="1" dirty="0"/>
              <a:t>2:3-7</a:t>
            </a:r>
            <a:endParaRPr lang="zh-CN" altLang="zh-CN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0B0E9B7-5A3B-C281-BA58-1995847EFEEA}"/>
              </a:ext>
            </a:extLst>
          </p:cNvPr>
          <p:cNvSpPr txBox="1"/>
          <p:nvPr/>
        </p:nvSpPr>
        <p:spPr>
          <a:xfrm>
            <a:off x="-57150" y="672899"/>
            <a:ext cx="9144000" cy="5900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lang="zh-CN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你要和我同受苦难，好像基督耶稣的精兵。</a:t>
            </a:r>
            <a:endParaRPr lang="en-US" altLang="zh-CN" sz="2400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lang="zh-CN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凡在军中当兵的，不将世务缠身，好叫那招他当兵的人喜悦。</a:t>
            </a:r>
            <a:endParaRPr lang="en-US" altLang="zh-CN" sz="2400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zh-CN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人若在场上比武，非按规矩，就不能得冠冕。</a:t>
            </a:r>
            <a:endParaRPr lang="en-US" altLang="zh-CN" sz="2400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6</a:t>
            </a:r>
            <a:r>
              <a:rPr lang="zh-CN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劳力的农夫理当先得粮食。</a:t>
            </a:r>
            <a:endParaRPr lang="en-US" altLang="zh-CN" sz="2400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7</a:t>
            </a:r>
            <a:r>
              <a:rPr lang="zh-CN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我所说的话你要思想，因为凡事主必给你聪明。</a:t>
            </a:r>
            <a:endParaRPr lang="en-US" altLang="zh-CN" sz="2400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endParaRPr lang="en-US" altLang="zh-CN" sz="2400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endParaRPr lang="en-US" altLang="zh-CN" sz="2400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你要记念耶稣基督乃是大卫的后裔．他从死里复活、正合乎我所传的福音。</a:t>
            </a:r>
            <a:r>
              <a:rPr lang="en-US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zh-CN" altLang="en-US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我为这福音受苦难、甚至被捆绑、像犯人一样．然而　神的道、却不被捆绑。</a:t>
            </a:r>
            <a:r>
              <a:rPr lang="en-US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  <a:r>
              <a:rPr lang="zh-CN" altLang="en-US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所以我为选民凡事忍耐、叫他们也可以得着那在基督耶稣里的救恩、和永远的荣耀。</a:t>
            </a:r>
            <a:r>
              <a:rPr lang="en-US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11</a:t>
            </a:r>
            <a:r>
              <a:rPr lang="zh-CN" altLang="en-US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有可信的话说、我们若与基督同死、也必与他同活．</a:t>
            </a:r>
            <a:r>
              <a:rPr lang="en-US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12</a:t>
            </a:r>
            <a:r>
              <a:rPr lang="zh-CN" altLang="en-US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我们若能忍耐、也必和他一同作王．我们若不认他、他也必不认我们． </a:t>
            </a:r>
            <a:endParaRPr lang="zh-CN" altLang="zh-CN" sz="2400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852909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9C025-4A09-4718-30BA-F93318640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2FDD90C4-EC29-428D-247A-EBD5FC04F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6" y="290547"/>
            <a:ext cx="9032393" cy="77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CN" altLang="en-US" dirty="0"/>
              <a:t>引言</a:t>
            </a:r>
            <a:r>
              <a:rPr lang="en-US" altLang="zh-CN" dirty="0"/>
              <a:t>1</a:t>
            </a:r>
            <a:r>
              <a:rPr lang="zh-CN" altLang="en-US" dirty="0"/>
              <a:t>：</a:t>
            </a:r>
            <a:endParaRPr lang="en-US" altLang="zh-CN" dirty="0"/>
          </a:p>
          <a:p>
            <a:pPr eaLnBrk="1" hangingPunct="1">
              <a:spcBef>
                <a:spcPct val="0"/>
              </a:spcBef>
            </a:pPr>
            <a:r>
              <a:rPr lang="zh-CN" altLang="en-US" dirty="0"/>
              <a:t>以赛亚书</a:t>
            </a:r>
            <a:r>
              <a:rPr kumimoji="0" lang="en-US" altLang="zh-CN" sz="2800" dirty="0"/>
              <a:t>6:3:</a:t>
            </a:r>
            <a:r>
              <a:rPr kumimoji="0" lang="zh-CN" altLang="en-US" sz="2800" dirty="0"/>
              <a:t>（天使撒拉弗）彼此呼喊说、圣哉、圣哉、圣哉、万军之耶和华．他的荣光充满全地。</a:t>
            </a:r>
            <a:endParaRPr lang="zh-CN" altLang="en-US" sz="2400" dirty="0"/>
          </a:p>
        </p:txBody>
      </p:sp>
      <p:pic>
        <p:nvPicPr>
          <p:cNvPr id="3" name="圣哉三一颂">
            <a:hlinkClick r:id="" action="ppaction://media"/>
            <a:extLst>
              <a:ext uri="{FF2B5EF4-FFF2-40B4-BE49-F238E27FC236}">
                <a16:creationId xmlns:a16="http://schemas.microsoft.com/office/drawing/2014/main" id="{798BD724-D6BB-C204-4926-F7B3020BB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1967626"/>
            <a:ext cx="8620620" cy="484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8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D6FAB-0927-DCBE-2555-EB7CC9717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C0FCA640-6A4E-E1B1-0652-DF11A5485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42" y="93696"/>
            <a:ext cx="894005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b="1" dirty="0"/>
              <a:t>例三：提摩太后书</a:t>
            </a:r>
            <a:r>
              <a:rPr lang="en-US" altLang="zh-CN" b="1" dirty="0"/>
              <a:t>2:3-6(</a:t>
            </a:r>
            <a:r>
              <a:rPr lang="zh-CN" altLang="zh-CN" dirty="0"/>
              <a:t>观念的重复</a:t>
            </a:r>
            <a:r>
              <a:rPr lang="en-US" altLang="zh-CN" b="1" dirty="0"/>
              <a:t>)</a:t>
            </a:r>
            <a:endParaRPr lang="zh-CN" altLang="zh-CN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D01101E-7F9A-70E7-1F43-2788449E9DD2}"/>
              </a:ext>
            </a:extLst>
          </p:cNvPr>
          <p:cNvSpPr txBox="1"/>
          <p:nvPr/>
        </p:nvSpPr>
        <p:spPr>
          <a:xfrm>
            <a:off x="-142240" y="848197"/>
            <a:ext cx="9144000" cy="4320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lang="zh-CN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你要和我同受苦难，好像基督耶稣的精兵。</a:t>
            </a:r>
            <a:endParaRPr lang="en-US" altLang="zh-CN" sz="2400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lang="zh-CN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凡在军中当兵的，不将世务缠身，好叫那招他当兵的人喜悦。</a:t>
            </a:r>
            <a:endParaRPr lang="en-US" altLang="zh-CN" sz="2400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zh-CN" altLang="en-US" sz="2400" dirty="0">
                <a:ln>
                  <a:solidFill>
                    <a:srgbClr val="FFFF00"/>
                  </a:solidFill>
                </a:ln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→士兵在战场上争战，不被世务分心，以取悦指挥官（将来的喜悦）</a:t>
            </a:r>
            <a:endParaRPr lang="en-US" altLang="zh-CN" sz="2400" dirty="0">
              <a:ln>
                <a:solidFill>
                  <a:srgbClr val="FFFF00"/>
                </a:solidFill>
              </a:ln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zh-CN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人若在场上比武，非按规矩，就不能得冠冕。</a:t>
            </a:r>
            <a:endParaRPr lang="en-US" altLang="zh-CN" sz="2400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zh-CN" altLang="en-US" sz="2400" dirty="0">
                <a:ln>
                  <a:solidFill>
                    <a:srgbClr val="FFFF00"/>
                  </a:solidFill>
                </a:ln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→运动员刻苦训练，遵守规矩，赢得冠冕（将来的荣耀）</a:t>
            </a:r>
            <a:endParaRPr lang="en-US" altLang="zh-CN" sz="2400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6</a:t>
            </a:r>
            <a:r>
              <a:rPr lang="zh-CN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劳力的农夫理当先得粮食。</a:t>
            </a:r>
            <a:endParaRPr lang="en-US" altLang="zh-CN" sz="2400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zh-CN" altLang="en-US" sz="2400" dirty="0">
                <a:ln>
                  <a:solidFill>
                    <a:srgbClr val="FFFF00"/>
                  </a:solidFill>
                </a:ln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→农夫辛勤劳作，最终收获粮食（将来的果实）</a:t>
            </a:r>
            <a:endParaRPr lang="en-US" altLang="zh-CN" sz="2400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7</a:t>
            </a:r>
            <a:r>
              <a:rPr lang="zh-CN" altLang="zh-CN" sz="24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我所说的话你要思想，因为凡事主必给你聪明。</a:t>
            </a:r>
          </a:p>
        </p:txBody>
      </p:sp>
    </p:spTree>
    <p:extLst>
      <p:ext uri="{BB962C8B-B14F-4D97-AF65-F5344CB8AC3E}">
        <p14:creationId xmlns:p14="http://schemas.microsoft.com/office/powerpoint/2010/main" val="115905605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3959F-FD3A-5657-28B2-6600150F4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87427E1A-CDAE-65FD-B0E0-56E5C5507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43" y="198216"/>
            <a:ext cx="894005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b="1" dirty="0"/>
              <a:t>例三：提摩太后书</a:t>
            </a:r>
            <a:r>
              <a:rPr lang="en-US" altLang="zh-CN" b="1" dirty="0"/>
              <a:t>2:3-6(</a:t>
            </a:r>
            <a:r>
              <a:rPr lang="zh-CN" altLang="zh-CN" dirty="0"/>
              <a:t>观念的重复</a:t>
            </a:r>
            <a:r>
              <a:rPr lang="en-US" altLang="zh-CN" b="1" dirty="0"/>
              <a:t>)</a:t>
            </a:r>
            <a:endParaRPr lang="zh-CN" altLang="zh-CN" dirty="0"/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0BC70A54-300F-08A2-8BF3-095B78A60F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740068"/>
              </p:ext>
            </p:extLst>
          </p:nvPr>
        </p:nvGraphicFramePr>
        <p:xfrm>
          <a:off x="345440" y="1026400"/>
          <a:ext cx="3505200" cy="2667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238B133E-3B9E-1934-E0DA-F3BD19C402C0}"/>
              </a:ext>
            </a:extLst>
          </p:cNvPr>
          <p:cNvSpPr txBox="1"/>
          <p:nvPr/>
        </p:nvSpPr>
        <p:spPr>
          <a:xfrm>
            <a:off x="4226560" y="1067282"/>
            <a:ext cx="48336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sz="18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你要记念</a:t>
            </a:r>
            <a:r>
              <a:rPr lang="zh-CN" altLang="en-US" sz="1800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耶稣基督</a:t>
            </a:r>
            <a:r>
              <a:rPr lang="zh-CN" altLang="en-US" sz="18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乃是大卫的后裔．他</a:t>
            </a:r>
            <a:r>
              <a:rPr lang="zh-CN" altLang="en-US" sz="1800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从死里复活</a:t>
            </a:r>
            <a:r>
              <a:rPr lang="zh-CN" altLang="en-US" sz="18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、正合乎我所传的福音。</a:t>
            </a:r>
            <a:r>
              <a:rPr lang="en-US" altLang="zh-CN" sz="18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zh-CN" altLang="en-US" sz="1800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我为这福音受苦难</a:t>
            </a:r>
            <a:r>
              <a:rPr lang="zh-CN" altLang="en-US" sz="18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、甚至被捆绑、像犯人一样．然而　神的道、却不被捆绑。</a:t>
            </a:r>
            <a:r>
              <a:rPr lang="en-US" altLang="zh-CN" sz="18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  <a:r>
              <a:rPr lang="zh-CN" altLang="en-US" sz="18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所以我为选民凡事</a:t>
            </a:r>
            <a:r>
              <a:rPr lang="zh-CN" altLang="en-US" sz="1800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忍耐</a:t>
            </a:r>
            <a:r>
              <a:rPr lang="zh-CN" altLang="en-US" sz="18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、</a:t>
            </a:r>
            <a:r>
              <a:rPr lang="zh-CN" altLang="en-US" sz="1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叫他们</a:t>
            </a:r>
            <a:r>
              <a:rPr lang="zh-CN" altLang="en-US" sz="18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也可以</a:t>
            </a:r>
            <a:r>
              <a:rPr lang="zh-CN" altLang="en-US" sz="1800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得</a:t>
            </a:r>
            <a:r>
              <a:rPr lang="zh-CN" altLang="en-US" sz="18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着那在基督耶稣里的</a:t>
            </a:r>
            <a:r>
              <a:rPr lang="zh-CN" altLang="en-US" sz="1800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救恩</a:t>
            </a:r>
            <a:r>
              <a:rPr lang="zh-CN" altLang="en-US" sz="18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、和永远的</a:t>
            </a:r>
            <a:r>
              <a:rPr lang="zh-CN" altLang="en-US" sz="1800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荣耀</a:t>
            </a:r>
            <a:r>
              <a:rPr lang="zh-CN" altLang="en-US" sz="18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lang="en-US" altLang="zh-CN" sz="18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11</a:t>
            </a:r>
            <a:r>
              <a:rPr lang="zh-CN" altLang="en-US" sz="18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有</a:t>
            </a:r>
            <a:r>
              <a:rPr lang="zh-CN" altLang="en-US" sz="18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可信的话</a:t>
            </a:r>
            <a:r>
              <a:rPr lang="zh-CN" altLang="en-US" sz="1800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说、</a:t>
            </a:r>
            <a:r>
              <a:rPr lang="zh-CN" altLang="en-US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我们若与基督同死、也必与他同活．</a:t>
            </a:r>
            <a:r>
              <a:rPr lang="en-US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12</a:t>
            </a:r>
            <a:r>
              <a:rPr lang="zh-CN" altLang="en-US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我们若能忍耐、也必和他一同作王．我们若不认他、他也必不认我们．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F95209FC-73BA-D6BD-9CCC-01CA4606A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9421198"/>
              </p:ext>
            </p:extLst>
          </p:nvPr>
        </p:nvGraphicFramePr>
        <p:xfrm>
          <a:off x="945250" y="3955711"/>
          <a:ext cx="74574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39603365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AB67BBA-660E-49D4-9DCA-59CDED68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86A7E7-9C3B-4C5A-BED4-62F23B2F4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95CAFD-2485-4044-B3F6-487E2F9E6D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EE4491-B1F8-46D6-A657-7F24ABD61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24962A-8B76-4088-B953-E3AA74F7B2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A890EE8-B9F2-4F1B-95E4-297DC00DE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9BC197-E426-4FAD-BF0D-DCA41BCA6B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60E748-AB0C-4374-9A0E-559ACD8CC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AAF4E1-9D46-4F37-BE48-FDBD83FB8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404B58-C812-469D-8CC0-73253ECE6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D3A7ADA-296E-4720-8F34-BC64EE0E1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819936-A59B-4BC3-9E34-06A43B9AC8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2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25ABE-0D11-AFC2-6FFD-0A3C8FEEF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>
            <a:extLst>
              <a:ext uri="{FF2B5EF4-FFF2-40B4-BE49-F238E27FC236}">
                <a16:creationId xmlns:a16="http://schemas.microsoft.com/office/drawing/2014/main" id="{12D7A608-330C-BD1A-0B5D-E594C1C7D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957" y="255438"/>
            <a:ext cx="6859785" cy="1020762"/>
          </a:xfrm>
        </p:spPr>
        <p:txBody>
          <a:bodyPr/>
          <a:lstStyle/>
          <a:p>
            <a:r>
              <a:rPr lang="zh-CN" altLang="en-US" sz="2800" dirty="0">
                <a:solidFill>
                  <a:schemeClr val="bg1"/>
                </a:solidFill>
              </a:rPr>
              <a:t>重复的作用</a:t>
            </a:r>
            <a:endParaRPr lang="zh-CN" sz="2800" dirty="0">
              <a:solidFill>
                <a:schemeClr val="bg1"/>
              </a:solidFill>
            </a:endParaRPr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0E9EE0DC-4254-4047-D185-2E756351A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1.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文字</a:t>
            </a:r>
            <a:r>
              <a:rPr lang="zh-CN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重复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最</a:t>
            </a:r>
            <a:r>
              <a:rPr lang="zh-CN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高级</a:t>
            </a:r>
            <a:endParaRPr lang="en-US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</a:t>
            </a:r>
            <a:r>
              <a:rPr lang="zh-CN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便于记忆和教导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（敬拜和口传文献）</a:t>
            </a:r>
            <a:endParaRPr lang="en-US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3.</a:t>
            </a:r>
            <a:r>
              <a:rPr lang="zh-CN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不断地让我们聚焦神学要点，并且带来共鸣</a:t>
            </a:r>
            <a:endParaRPr lang="en-US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4.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揭示人物内心，制造讽刺与对比</a:t>
            </a:r>
            <a:endParaRPr lang="en-US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5.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增强劝勉的力量</a:t>
            </a:r>
            <a:endParaRPr lang="zh-CN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650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9BC4B-054F-BF85-4525-9B4B0F4FB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8D6CB59-A995-4E92-C9E8-9C167EC3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108" y="691198"/>
            <a:ext cx="6859785" cy="102076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BE30034-EA39-8721-1F74-353042FA45DE}"/>
              </a:ext>
            </a:extLst>
          </p:cNvPr>
          <p:cNvSpPr txBox="1"/>
          <p:nvPr/>
        </p:nvSpPr>
        <p:spPr>
          <a:xfrm>
            <a:off x="751840" y="694175"/>
            <a:ext cx="4409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zh-CN" altLang="en-US" sz="3600" b="1" dirty="0">
                <a:solidFill>
                  <a:schemeClr val="bg1"/>
                </a:solidFill>
                <a:ea typeface="宋体" panose="02010600030101010101" pitchFamily="2" charset="-122"/>
              </a:rPr>
              <a:t>课程内容</a:t>
            </a:r>
            <a:endParaRPr lang="en-US" altLang="zh-CN" sz="3600" b="1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zh-CN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1800" dirty="0">
                <a:solidFill>
                  <a:schemeClr val="bg1"/>
                </a:solidFill>
                <a:ea typeface="宋体" panose="02010600030101010101" pitchFamily="2" charset="-122"/>
              </a:rPr>
              <a:t>			</a:t>
            </a:r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9704C4C3-4F21-289F-313D-8F320065D0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656657"/>
              </p:ext>
            </p:extLst>
          </p:nvPr>
        </p:nvGraphicFramePr>
        <p:xfrm>
          <a:off x="2479040" y="2301240"/>
          <a:ext cx="4643120" cy="3723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D5ED66FB-1E38-9924-4D31-0E3FF9FD7FE7}"/>
              </a:ext>
            </a:extLst>
          </p:cNvPr>
          <p:cNvSpPr txBox="1"/>
          <p:nvPr/>
        </p:nvSpPr>
        <p:spPr>
          <a:xfrm>
            <a:off x="1036320" y="158989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800" dirty="0">
                <a:solidFill>
                  <a:schemeClr val="bg1"/>
                </a:solidFill>
                <a:ea typeface="宋体" panose="02010600030101010101" pitchFamily="2" charset="-122"/>
              </a:rPr>
              <a:t>1.</a:t>
            </a:r>
            <a:r>
              <a:rPr lang="zh-CN" altLang="en-US" sz="2800" dirty="0">
                <a:solidFill>
                  <a:schemeClr val="bg1"/>
                </a:solidFill>
                <a:ea typeface="宋体" panose="02010600030101010101" pitchFamily="2" charset="-122"/>
              </a:rPr>
              <a:t>通过案例介绍重复的作用</a:t>
            </a:r>
            <a:endParaRPr lang="en-US" altLang="zh-CN" sz="28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2EECED7-9157-5DEE-BC68-4AE9DB59EB30}"/>
              </a:ext>
            </a:extLst>
          </p:cNvPr>
          <p:cNvSpPr txBox="1"/>
          <p:nvPr/>
        </p:nvSpPr>
        <p:spPr>
          <a:xfrm>
            <a:off x="1036320" y="625677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ea typeface="宋体" panose="02010600030101010101" pitchFamily="2" charset="-122"/>
              </a:rPr>
              <a:t>2.</a:t>
            </a: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ea typeface="宋体" panose="02010600030101010101" pitchFamily="2" charset="-122"/>
              </a:rPr>
              <a:t>困扰与信心回应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4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CF4A6-FC78-B03A-1EBE-685F76CAF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5EB2D569-2784-87FB-9A22-190C9738E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42" y="93696"/>
            <a:ext cx="894005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CN" altLang="zh-CN" sz="1800" b="1" dirty="0">
                <a:latin typeface="SimSun" panose="02010600030101010101" pitchFamily="2" charset="-122"/>
                <a:ea typeface="SimSun" panose="02010600030101010101" pitchFamily="2" charset="-122"/>
              </a:rPr>
              <a:t>例四：启示录</a:t>
            </a:r>
            <a:r>
              <a:rPr kumimoji="0" lang="en-US" altLang="zh-CN" sz="1800" b="1" dirty="0">
                <a:latin typeface="SimSun" panose="02010600030101010101" pitchFamily="2" charset="-122"/>
                <a:ea typeface="SimSun" panose="02010600030101010101" pitchFamily="2" charset="-122"/>
              </a:rPr>
              <a:t>18:1-11, 15-20</a:t>
            </a:r>
            <a:endParaRPr kumimoji="0" lang="zh-CN" altLang="zh-CN" sz="1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此后、我看见另有一位有大权柄的天使从天降下．地就因他的荣耀发光。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他大声喊着说、巴比伦大城倾倒了、倾倒了、成了鬼魔的住处、和各样污秽之灵的巢穴、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〔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或作牢狱下同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〕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并各样污秽可憎之雀鸟的巢穴。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因为列国都被他邪淫大怒的酒倾倒了．地上的君王与他行淫、地上的客商、因他奢华太过就发了财。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我又听见从天上有声音说、我的民哪、你们要从那城出来、免得与他一同有罪、受他所受的灾殃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所以在一天之内、他的灾殃要一齐来到、就是死亡、悲哀、饥荒、他又要被火烧尽了．因为审判他的主 神大有能力。 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地上的君王，素来与她行淫，一同奢华的，看见烧她的烟，就必为她哭泣哀号。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因怕她的痛苦，就远远地站着说：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哀哉，哀哉！巴比伦大城，坚固的城啊，一时之间你的刑罚就来到了。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11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地上的客商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……15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因怕她的痛苦，就远远地站着哭泣悲哀，说：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16“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哀哉，哀哉，这大城啊！素常穿着细麻、紫色、朱红色的衣服，又用金子、宝石和珍珠为妆饰。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17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一时之间，这么大的富厚就归于无有了。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凡船主和坐船往各处去的并众水手，连所有靠海为业的，都远远地站着，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看见烧她的烟，就喊着说：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有何城能比这大城呢？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”19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他们又把尘土撒在头上，哭泣悲哀，喊着说：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哀哉，哀哉，这大城啊！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凡有船在海中的，都因她的珍宝成了富足，她在一时之间就成了荒场。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天哪，众圣徒、众使徒、众先知啊！你们都要因她欢喜，因为　神已经在她身上伸了你们的冤。</a:t>
            </a:r>
            <a:b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kumimoji="0" lang="zh-CN" alt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869659"/>
      </p:ext>
    </p:extLst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D2FCE-3826-D7D5-B3BE-43493D2D4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65431C14-F564-33D5-13E0-1F71814DB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42" y="93696"/>
            <a:ext cx="894005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例四：启示录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18:9-11, 15-20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此后、我看见另有一位有大权柄的天使从天降下．地就因他的荣耀发光。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他大声喊着说、巴比伦大城倾倒了、倾倒了、成了鬼魔的住处、和各样污秽之灵的巢穴、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〔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或作牢狱下同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〕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并各样污秽可憎之雀鸟的巢穴。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kumimoji="0" lang="zh-CN" altLang="en-US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因为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列国都被他邪淫大怒的酒倾倒了．地上的君王与他行淫、地上的客商、因他奢华太过就发了财。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我又听见从天上有声音说、我的民哪、你们要从那城出来、免得与他一同有罪、受他所受的灾殃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kumimoji="0" lang="zh-CN" altLang="en-US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所以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在一天之内、他的灾殃要一齐来到、就是死亡、悲哀、饥荒、他又要被火烧尽了．</a:t>
            </a:r>
            <a:r>
              <a:rPr kumimoji="0" lang="zh-CN" altLang="en-US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因为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审判他的主 神大有能力。 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地上的君王，素来与她行淫，一同奢华的，看见烧她的烟，就必为她哭泣哀号。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因怕她的痛苦，就远远地站着说：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哀哉，哀哉！巴比伦大城，坚固的城啊，一时之间你的刑罚就来到了。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11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地上的客商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……15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因怕她的痛苦，就远远地站着哭泣悲哀，说：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16“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哀哉，哀哉，这大城啊！素常穿着细麻、紫色、朱红色的衣服，又用金子、宝石和珍珠为妆饰。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17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一时之间，这么大的富厚就归于无有了。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凡船主和坐船往各处去的并众水手，连所有靠海为业的，都远远地站着，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看见烧她的烟，就喊着说：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有何城能比这大城呢？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”19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他们又把尘土撒在头上，哭泣悲哀，喊着说：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哀哉，哀哉，这大城啊！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凡有船在海中的，都因她的珍宝成了富足，她在一时之间就成了荒场。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天哪，众圣徒、众使徒、众先知啊！你们都要因她欢喜，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因为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　神已经在她身上伸了你们的冤。</a:t>
            </a:r>
            <a:b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kumimoji="0" lang="zh-CN" alt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1292755"/>
      </p:ext>
    </p:extLst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B434B-7923-469F-1B16-2E1E47F6E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C2ED41DC-E9FA-9A47-ED13-5E92DB393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42" y="93696"/>
            <a:ext cx="8940058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例四：启示录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18:9-11, 15-20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此后、我看见另有一位有大权柄的天使从天降下．地就因他的荣耀发光。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他大声喊着说、巴比伦大城倾倒了、倾倒了、成了鬼魔的住处、和各样污秽之灵的巢穴、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〔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或作牢狱下同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〕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并各样污秽可憎之雀鸟的巢穴。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因为列国都被他邪淫大怒的酒倾倒了．地上的君王与他行淫、地上的客商、因他奢华太过就发了财。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我又听见从天上有声音说、我的民哪、你们要从那城出来、免得与他一同有罪、受他所受的灾殃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所以在一天之内、他的灾殃要一齐来到、就是死亡、悲哀、饥荒、他又要被火烧尽了．因为审判他的主 神大有能力。 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</a:t>
            </a:r>
            <a:r>
              <a:rPr kumimoji="0" lang="zh-CN" altLang="zh-CN" sz="1800" b="1" dirty="0">
                <a:solidFill>
                  <a:srgbClr val="92D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君王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，素来与她行淫，一同奢华的，看见烧她的烟，就必为她哭泣哀号。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因怕她的痛苦，就远远地站着说：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哀哉，哀哉！巴比伦大城，坚固的城啊，一时之间你的刑罚就来到了。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11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</a:t>
            </a:r>
            <a:r>
              <a:rPr kumimoji="0" lang="zh-CN" altLang="zh-CN" sz="1800" b="1" dirty="0">
                <a:solidFill>
                  <a:srgbClr val="92D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客商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……15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因怕她的痛苦，就远远地站着哭泣悲哀，说：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16“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哀哉，哀哉，这大城啊！素常穿着细麻、紫色、朱红色的衣服，又用金子、宝石和珍珠为妆饰。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17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一时之间，这么大的富厚就归于无有了。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</a:t>
            </a:r>
            <a:r>
              <a:rPr kumimoji="0" lang="zh-CN" altLang="zh-CN" sz="1800" b="1" dirty="0">
                <a:solidFill>
                  <a:srgbClr val="92D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船主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和坐船往各处去的并众</a:t>
            </a:r>
            <a:r>
              <a:rPr kumimoji="0" lang="zh-CN" altLang="zh-CN" sz="1800" b="1" dirty="0">
                <a:solidFill>
                  <a:srgbClr val="92D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水手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，连所有靠海为业的，都远远地站着，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看见烧她的烟，就喊着说：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有何城能比这大城呢？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”19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他们又把尘土撒在头上，哭泣悲哀，喊着说：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哀哉，哀哉，这大城啊！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凡有船在海中的，都因她的珍宝成了富足，她在一时之间就成了荒场。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天哪，众圣徒、众使徒、众先知啊！你们都要因她欢喜，因为　神已经在她身上伸了你们的冤。</a:t>
            </a:r>
            <a:b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kumimoji="0" lang="zh-CN" alt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53907"/>
      </p:ext>
    </p:extLst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30968-0DAA-C757-4363-4C3E1EB39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8D238EFC-4034-7447-01CF-BB725C6B7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42" y="93696"/>
            <a:ext cx="8940058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例四：启示录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18:9-11, 15-20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此后、我看见另有一位有大权柄的天使从天降下．地就因他的荣耀发光。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他大声喊着说、巴比伦大城倾倒了、倾倒了、成了鬼魔的住处、和各样污秽之灵的巢穴、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〔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或作牢狱下同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〕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并各样污秽可憎之雀鸟的巢穴。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因为列国都被他邪淫大怒的酒倾倒了．地上的君王与他行淫、地上的客商、因他奢华太过就发了财。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我又听见从天上有声音说、我的民哪、你们要从那城出来、免得与他一同有罪、受他所受的灾殃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所以在一天之内、他的灾殃要一齐来到、就是死亡、悲哀、饥荒、他又要被火烧尽了．因为审判他的主 神大有能力。 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地上的君王，素来与她行淫，一同奢华的，看见烧她的烟，就必为她哭泣哀号。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因怕她的痛苦，就远远地站着说：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哀哉，哀哉！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巴比伦大城，坚固的城啊，一时之间你的刑罚就来到了。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11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地上的客商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……15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因怕她的痛苦，就远远地站着哭泣悲哀，说：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16“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，这大城啊！素常穿着细麻、紫色、朱红色的衣服，又用金子、宝石和珍珠为妆饰。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17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一时之间，这么大的富厚就归于无有了。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凡船主和坐船往各处去的并众水手，连所有靠海为业的，都远远地站着，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看见烧她的烟，就喊着说：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有何城能比这大城呢？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”19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他们又把尘土撒在头上，哭泣悲哀，喊着说：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，这大城啊！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凡有船在海中的，都因她的珍宝成了富足，她在一时之间就成了荒场。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天哪，众圣徒、众使徒、众先知啊！你们都要因她欢喜，因为　神已经在她身上伸了你们的冤。</a:t>
            </a:r>
            <a:b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kumimoji="0" lang="zh-CN" alt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5591353"/>
      </p:ext>
    </p:extLst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2F032-F00C-DD9F-191C-18A2D4D04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B2800870-A7D2-8E5B-755B-D79776746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42" y="93696"/>
            <a:ext cx="8940058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例四：启示录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18:9-11, 15-20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此后、我看见另有一位有大权柄的天使从天降下．地就因他的荣耀发光。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他大声喊着说、巴比伦大城倾倒了、倾倒了、成了鬼魔的住处、和各样污秽之灵的巢穴、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〔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或作牢狱下同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〕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并各样污秽可憎之雀鸟的巢穴。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因为列国都被他邪淫大怒的酒倾倒了．地上的君王与他行淫、地上的客商、因他奢华太过就发了财。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我又听见从天上有声音说、我的民哪、你们要从那城出来、免得与他一同有罪、受他所受的灾殃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所以在一天之内、他的灾殃要一齐来到、就是死亡、悲哀、饥荒、他又要被火烧尽了．因为审判他的主 神大有能力。 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地上的君王，素来与她行淫，一同奢华的，看见烧她的烟，就必为她哭泣哀号。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因怕她的痛苦，就远远地站着说：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哀哉，哀哉！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巴比伦大城，坚固的城啊，</a:t>
            </a:r>
            <a:r>
              <a:rPr kumimoji="0" lang="zh-CN" altLang="zh-CN" sz="1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一时之间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你的刑罚就来到了。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11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地上的客商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……15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因怕她的痛苦，就远远地站着哭泣悲哀，说：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16“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，这大城啊！素常穿着细麻、紫色、朱红色的衣服，又用金子、宝石和珍珠为妆饰。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17</a:t>
            </a:r>
            <a:r>
              <a:rPr kumimoji="0" lang="zh-CN" altLang="zh-CN" sz="1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一时之间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，这么大的富厚就归于无有了。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凡船主和坐船往各处去的并众水手，连所有靠海为业的，都远远地站着，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看见烧她的烟，就喊着说：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有何城能比这大城呢？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”19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他们又把尘土撒在头上，哭泣悲哀，喊着说：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，这大城啊！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凡有船在海中的，都因她的珍宝成了富足，她在</a:t>
            </a:r>
            <a:r>
              <a:rPr kumimoji="0" lang="zh-CN" altLang="zh-CN" sz="1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一时之间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就成了荒场。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天哪，众圣徒、众使徒、众先知啊！你们都要因她欢喜，因为　神已经在她身上伸了你们的冤。</a:t>
            </a:r>
            <a:b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kumimoji="0" lang="zh-CN" alt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0449065"/>
      </p:ext>
    </p:extLst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922B8-7EB7-07AD-2A5C-4FFB1ED1D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5EFEA708-91F3-0E09-2377-913B1FB0C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42" y="93696"/>
            <a:ext cx="8940058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例四：启示录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18:9-11, 15-20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此后、我看见另有一位有大权柄的天使从天降下．地就因他的荣耀发光。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他大声喊着说、巴比伦大城倾倒了、倾倒了、成了鬼魔的住处、和各样污秽之灵的巢穴、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〔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或作牢狱下同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〕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并各样污秽可憎之雀鸟的巢穴。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因为列国都被他邪淫大怒的酒倾倒了．地上的君王与他行淫、地上的客商、因他奢华太过就发了财。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我又听见从天上有声音说、我的民哪、你们要从那城出来、免得与他一同有罪、受他所受的灾殃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所以在一天之内、他的灾殃要一齐来到、就是死亡、悲哀、饥荒、他又要被火烧尽了．因为审判他的主 神大有能力。 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地上的君王，素来与她行淫，一同奢华的，看见烧她的烟，就必为她哭泣哀号。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因怕她的痛苦，就远远地站着说：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哀哉，哀哉！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巴比伦大城，坚固的城啊，</a:t>
            </a:r>
            <a:r>
              <a:rPr kumimoji="0" lang="zh-CN" altLang="zh-CN" sz="1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一时之间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你的刑罚就来到了。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11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地上的客商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……15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因怕她的痛苦，就远远地站着哭泣悲哀，说：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16“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，这大城啊！素常穿着细麻、紫色、朱红色的衣服，又用金子、宝石和珍珠为妆饰。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17</a:t>
            </a:r>
            <a:r>
              <a:rPr kumimoji="0" lang="zh-CN" altLang="zh-CN" sz="1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一时之间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，这么大的富厚就归于无有了。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凡船主和坐船往各处去的并众水手，连所有靠海为业的，都远远地站着，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看见烧她的烟，就喊着说：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有何城能比这大城呢？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”19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他们又把尘土撒在头上，哭泣悲哀，喊着说：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，这大城啊！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凡有船在海中的，都因她的珍宝成了富足，她在</a:t>
            </a:r>
            <a:r>
              <a:rPr kumimoji="0" lang="zh-CN" altLang="zh-CN" sz="1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一时之间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就成了荒场。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天哪，众圣徒、众使徒、众先知啊！你们都要因她欢喜，因为　神已经在她身上伸了你们的冤。</a:t>
            </a:r>
            <a:b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kumimoji="0" lang="zh-CN" alt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5528078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B4566-E853-AAFD-EF33-937F7BDFF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FB58C7B9-F7F8-37D6-DB0D-78E9DB17E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654"/>
            <a:ext cx="8388350" cy="579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zh-CN" altLang="en-US" sz="2800" dirty="0">
                <a:solidFill>
                  <a:schemeClr val="bg1"/>
                </a:solidFill>
              </a:rPr>
              <a:t>引言</a:t>
            </a:r>
            <a:r>
              <a:rPr kumimoji="0" lang="en-US" altLang="zh-CN" sz="2800" dirty="0">
                <a:solidFill>
                  <a:schemeClr val="bg1"/>
                </a:solidFill>
              </a:rPr>
              <a:t>2</a:t>
            </a:r>
            <a:r>
              <a:rPr kumimoji="0" lang="zh-CN" altLang="en-US" sz="2800" dirty="0">
                <a:solidFill>
                  <a:schemeClr val="bg1"/>
                </a:solidFill>
              </a:rPr>
              <a:t>：</a:t>
            </a:r>
            <a:endParaRPr kumimoji="0" lang="en-US" altLang="zh-CN" sz="2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kumimoji="0" lang="en-US" altLang="zh-CN" sz="2800" dirty="0">
                <a:solidFill>
                  <a:schemeClr val="bg1"/>
                </a:solidFill>
              </a:rPr>
              <a:t>		</a:t>
            </a:r>
            <a:r>
              <a:rPr kumimoji="0" lang="zh-CN" altLang="en-US" sz="2800" dirty="0">
                <a:solidFill>
                  <a:schemeClr val="bg1"/>
                </a:solidFill>
              </a:rPr>
              <a:t>诗篇</a:t>
            </a:r>
            <a:r>
              <a:rPr kumimoji="0" lang="en-US" altLang="zh-CN" sz="2800" dirty="0">
                <a:solidFill>
                  <a:schemeClr val="bg1"/>
                </a:solidFill>
              </a:rPr>
              <a:t>136</a:t>
            </a:r>
            <a:r>
              <a:rPr kumimoji="0" lang="zh-CN" altLang="en-US" sz="2800" dirty="0">
                <a:solidFill>
                  <a:schemeClr val="bg1"/>
                </a:solidFill>
              </a:rPr>
              <a:t>篇：</a:t>
            </a:r>
            <a:endParaRPr kumimoji="0" lang="en-US" altLang="zh-CN" sz="2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endParaRPr kumimoji="0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7794B35-381C-EBFA-F9D2-02AE116DD2D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27322" y="1157466"/>
            <a:ext cx="4342439" cy="5949388"/>
          </a:xfrm>
        </p:spPr>
        <p:txBody>
          <a:bodyPr>
            <a:normAutofit lnSpcReduction="10000"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1你们要称谢耶和华、因他本为善．</a:t>
            </a:r>
            <a:r>
              <a:rPr lang="zh-CN" altLang="en-US" sz="1800" b="1" dirty="0">
                <a:solidFill>
                  <a:srgbClr val="FF0000"/>
                </a:solidFill>
              </a:rPr>
              <a:t>他的慈爱永远长存。</a:t>
            </a:r>
          </a:p>
          <a:p>
            <a:r>
              <a:rPr lang="zh-CN" altLang="en-US" sz="1800" dirty="0">
                <a:solidFill>
                  <a:schemeClr val="bg1"/>
                </a:solidFill>
              </a:rPr>
              <a:t>2你们要称谢万神之神、因他的慈爱永远长存．</a:t>
            </a:r>
          </a:p>
          <a:p>
            <a:r>
              <a:rPr lang="zh-CN" altLang="en-US" sz="1800" dirty="0">
                <a:solidFill>
                  <a:schemeClr val="bg1"/>
                </a:solidFill>
              </a:rPr>
              <a:t>3你们要称谢万主之主、因他的慈爱永远长存．</a:t>
            </a:r>
          </a:p>
          <a:p>
            <a:r>
              <a:rPr lang="zh-CN" altLang="en-US" sz="1800" dirty="0">
                <a:solidFill>
                  <a:schemeClr val="bg1"/>
                </a:solidFill>
              </a:rPr>
              <a:t>4称谢那独行大奇事的、因他的慈爱永远长存．</a:t>
            </a:r>
          </a:p>
          <a:p>
            <a:r>
              <a:rPr lang="zh-CN" altLang="en-US" sz="1800" dirty="0">
                <a:solidFill>
                  <a:schemeClr val="bg1"/>
                </a:solidFill>
              </a:rPr>
              <a:t>5称谢那用智慧造天的、因他的慈爱永远长存．</a:t>
            </a:r>
          </a:p>
          <a:p>
            <a:r>
              <a:rPr lang="zh-CN" altLang="en-US" sz="1800" dirty="0">
                <a:solidFill>
                  <a:schemeClr val="bg1"/>
                </a:solidFill>
              </a:rPr>
              <a:t>6称谢那铺地在水以上的、因他的慈爱永远长存．</a:t>
            </a:r>
          </a:p>
          <a:p>
            <a:r>
              <a:rPr lang="zh-CN" altLang="en-US" sz="1800" dirty="0">
                <a:solidFill>
                  <a:schemeClr val="bg1"/>
                </a:solidFill>
              </a:rPr>
              <a:t>7称谢那造成大光的、因他的慈爱永远长存．</a:t>
            </a:r>
          </a:p>
          <a:p>
            <a:r>
              <a:rPr lang="zh-CN" altLang="en-US" sz="1800" dirty="0">
                <a:solidFill>
                  <a:schemeClr val="bg1"/>
                </a:solidFill>
              </a:rPr>
              <a:t>8他造日头管白昼、因他的慈爱永远长存．</a:t>
            </a:r>
          </a:p>
          <a:p>
            <a:r>
              <a:rPr lang="zh-CN" altLang="en-US" sz="1800" dirty="0">
                <a:solidFill>
                  <a:schemeClr val="bg1"/>
                </a:solidFill>
              </a:rPr>
              <a:t>9他造月亮星宿管黑夜、因他的慈爱永远长存．</a:t>
            </a:r>
          </a:p>
          <a:p>
            <a:r>
              <a:rPr lang="zh-CN" altLang="en-US" sz="1800" dirty="0">
                <a:solidFill>
                  <a:schemeClr val="bg1"/>
                </a:solidFill>
              </a:rPr>
              <a:t>10称谢那击杀埃及人之长子的、因他的慈爱永远长存．</a:t>
            </a:r>
          </a:p>
          <a:p>
            <a:r>
              <a:rPr lang="zh-CN" altLang="en-US" sz="1800" dirty="0">
                <a:solidFill>
                  <a:schemeClr val="bg1"/>
                </a:solidFill>
              </a:rPr>
              <a:t>11他领以色列人从他们中间出来、因他的慈爱永远长存．</a:t>
            </a:r>
          </a:p>
          <a:p>
            <a:r>
              <a:rPr lang="zh-CN" altLang="en-US" sz="1800" dirty="0">
                <a:solidFill>
                  <a:schemeClr val="bg1"/>
                </a:solidFill>
              </a:rPr>
              <a:t>12他施展大能的手、和伸出来的膀臂、因他的慈爱永远长存．</a:t>
            </a:r>
          </a:p>
          <a:p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BCA8D25-1835-DBE9-5600-065C042DC13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674240" y="1049987"/>
            <a:ext cx="4469760" cy="61263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13称谢那分裂红海的、因他的慈爱永远长存．</a:t>
            </a:r>
          </a:p>
          <a:p>
            <a:pPr>
              <a:lnSpc>
                <a:spcPct val="9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14他领以色列从其中经过、因他的慈爱永远长存．</a:t>
            </a:r>
          </a:p>
          <a:p>
            <a:pPr>
              <a:lnSpc>
                <a:spcPct val="9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15却把法老和他的军兵推翻在红海里、因他的慈爱永远长存．</a:t>
            </a:r>
          </a:p>
          <a:p>
            <a:pPr>
              <a:lnSpc>
                <a:spcPct val="9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16称谢那引导自己的民行走旷野的、因他的慈爱永远长存．</a:t>
            </a:r>
          </a:p>
          <a:p>
            <a:pPr>
              <a:lnSpc>
                <a:spcPct val="9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17称谢那击杀大君王的、因他的慈爱永远长存．</a:t>
            </a:r>
          </a:p>
          <a:p>
            <a:pPr>
              <a:lnSpc>
                <a:spcPct val="9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18他杀戮有名的君王、因他的慈爱永远长存．</a:t>
            </a:r>
          </a:p>
          <a:p>
            <a:pPr>
              <a:lnSpc>
                <a:spcPct val="9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19就是杀戮亚摩利王西宏、因他的慈爱永远长存．</a:t>
            </a:r>
          </a:p>
          <a:p>
            <a:pPr>
              <a:lnSpc>
                <a:spcPct val="9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20又杀巴珊王噩、因他的慈爱永远长存．</a:t>
            </a:r>
          </a:p>
          <a:p>
            <a:pPr>
              <a:lnSpc>
                <a:spcPct val="9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21他将他们的地赐他的百姓为业、因他的慈爱永远长存．</a:t>
            </a:r>
          </a:p>
          <a:p>
            <a:pPr>
              <a:lnSpc>
                <a:spcPct val="9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22就是赐他的仆人以色列为业、因他的慈爱永远长存．</a:t>
            </a:r>
          </a:p>
          <a:p>
            <a:pPr>
              <a:lnSpc>
                <a:spcPct val="9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23他顾念我们在卑微的地步、因他的慈爱永远长存．</a:t>
            </a:r>
          </a:p>
          <a:p>
            <a:pPr>
              <a:lnSpc>
                <a:spcPct val="9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24他救拔我们脱离敌人、因他的慈爱永远长存．</a:t>
            </a:r>
          </a:p>
          <a:p>
            <a:pPr>
              <a:lnSpc>
                <a:spcPct val="9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25他赐粮食给凡有血气的、因他的慈爱永远长存。</a:t>
            </a:r>
          </a:p>
          <a:p>
            <a:pPr>
              <a:lnSpc>
                <a:spcPct val="9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26你们要称谢天上的　神、因</a:t>
            </a:r>
            <a:r>
              <a:rPr lang="zh-CN" altLang="en-US" sz="1700" b="1" dirty="0">
                <a:solidFill>
                  <a:srgbClr val="FF0000"/>
                </a:solidFill>
              </a:rPr>
              <a:t>他的慈爱永远长存。 </a:t>
            </a:r>
          </a:p>
          <a:p>
            <a:pPr>
              <a:lnSpc>
                <a:spcPct val="90000"/>
              </a:lnSpc>
            </a:pPr>
            <a:endParaRPr lang="zh-CN" altLang="en-US" sz="1700" dirty="0">
              <a:solidFill>
                <a:schemeClr val="bg1"/>
              </a:solidFill>
            </a:endParaRPr>
          </a:p>
        </p:txBody>
      </p:sp>
      <p:sp>
        <p:nvSpPr>
          <p:cNvPr id="9" name="标题 8">
            <a:extLst>
              <a:ext uri="{FF2B5EF4-FFF2-40B4-BE49-F238E27FC236}">
                <a16:creationId xmlns:a16="http://schemas.microsoft.com/office/drawing/2014/main" id="{58FEF6AE-14B3-BBDB-6320-5F9B8BF29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67903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5ADA1-9E7B-F301-B735-47698C52D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A0A2E469-DDE9-A539-A8E0-AC198B3DE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42" y="93696"/>
            <a:ext cx="894005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例四：启示录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18:9-11, 15-20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此后、我看见另有一位有大权柄的天使从天降下．地就因他的荣耀发光。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他大声喊着说、巴比伦大城倾倒了、倾倒了、成了鬼魔的住处、和各样污秽之灵的巢穴、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〔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或作牢狱下同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〕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并各样污秽可憎之雀鸟的巢穴。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因为列国都被他邪淫大怒的酒倾倒了．地上的君王与他行淫、地上的客商、因他奢华太过就发了财。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我又听见从天上有声音说、我的民哪、你们要从那城出来、免得与他一同有罪、受他所受的灾殃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所以在一天之内、他的灾殃要一齐来到、就是死亡、悲哀、饥荒、他又要被火烧尽了．因为审判他的主 神大有能力。 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地上的君王，素来与她行淫，一同奢华的，看见烧她的烟，就必为她哭泣哀号。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</a:t>
            </a:r>
            <a:r>
              <a:rPr kumimoji="0" lang="zh-CN" altLang="zh-CN" sz="1800" b="1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远远地站着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哀哉，哀哉！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巴比伦大城，坚固的城啊，</a:t>
            </a:r>
            <a:r>
              <a:rPr kumimoji="0" lang="zh-CN" altLang="zh-CN" sz="1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一时之间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你的刑罚就来到了。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11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地上的客商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……15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</a:t>
            </a:r>
            <a:r>
              <a:rPr kumimoji="0" lang="zh-CN" altLang="zh-CN" sz="1800" b="1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远远地站着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哭泣悲哀，说：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16“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，这大城啊！素常穿着细麻、紫色、朱红色的衣服，又用金子、宝石和珍珠为妆饰。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17</a:t>
            </a:r>
            <a:r>
              <a:rPr kumimoji="0" lang="zh-CN" altLang="zh-CN" sz="1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一时之间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，这么大的富厚就归于无有了。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凡船主和坐船往各处去的并众水手，连所有靠海为业的，都</a:t>
            </a:r>
            <a:r>
              <a:rPr kumimoji="0" lang="zh-CN" altLang="zh-CN" sz="1800" b="1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远远地站着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看见烧她的烟，就喊着说：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有何城能比这大城呢？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”19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他们又把尘土撒在头上，哭泣悲哀，喊着说：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，这大城啊！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凡有船在海中的，都因她的珍宝成了富足，她在</a:t>
            </a:r>
            <a:r>
              <a:rPr kumimoji="0" lang="zh-CN" altLang="zh-CN" sz="1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一时之间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就成了荒场。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天哪，众圣徒、众使徒、众先知啊！你们都要因她欢喜，因为　神已经在她身上伸了你们的冤。</a:t>
            </a:r>
            <a:b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kumimoji="0" lang="zh-CN" alt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3212149"/>
      </p:ext>
    </p:extLst>
  </p:cSld>
  <p:clrMapOvr>
    <a:masterClrMapping/>
  </p:clrMapOvr>
  <p:transition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AC147-8F2D-1B57-51B6-E13490748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C0ED175C-DAB5-5A77-437E-0C6FF9BFC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42" y="93696"/>
            <a:ext cx="894005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例四：启示录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18:9-11, 15-20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此后、我看见另有一位有大权柄的天使从天降下．地就因他的荣耀发光。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他大声喊着说、巴比伦大城倾倒了、倾倒了、成了鬼魔的住处、和各样污秽之灵的巢穴、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〔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或作牢狱下同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〕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并各样污秽可憎之雀鸟的巢穴。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因为列国都被他邪淫大怒的酒倾倒了．地上的君王与他行淫、地上的客商、因他奢华太过就发了财。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我又听见从天上有声音说、我的民哪、你们要从那城出来、免得与他一同有罪、受他所受的灾殃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所以在一天之内、他的灾殃要一齐来到、就是死亡、悲哀、饥荒、他又要被火烧尽了．因为审判他的主 神大有能力。 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地上的君王，素来与她行淫，一同奢华的，看见烧她的烟，就必为她</a:t>
            </a:r>
            <a:r>
              <a:rPr kumimoji="0" lang="zh-CN" altLang="zh-CN" sz="1800" b="1" dirty="0">
                <a:solidFill>
                  <a:srgbClr val="92D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哭泣哀号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</a:t>
            </a:r>
            <a:r>
              <a:rPr kumimoji="0" lang="zh-CN" altLang="zh-CN" sz="1800" b="1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远远地站着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哀哉，哀哉！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巴比伦大城，坚固的城啊，</a:t>
            </a:r>
            <a:r>
              <a:rPr kumimoji="0" lang="zh-CN" altLang="zh-CN" sz="1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一时之间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你的刑罚就来到了。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11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地上的客商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……15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</a:t>
            </a:r>
            <a:r>
              <a:rPr kumimoji="0" lang="zh-CN" altLang="zh-CN" sz="1800" b="1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远远地站着</a:t>
            </a:r>
            <a:r>
              <a:rPr kumimoji="0" lang="zh-CN" altLang="zh-CN" sz="1800" b="1" dirty="0">
                <a:solidFill>
                  <a:srgbClr val="92D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哭泣悲哀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16“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，这大城啊！素常穿着细麻、紫色、朱红色的衣服，又用金子、宝石和珍珠为妆饰。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17</a:t>
            </a:r>
            <a:r>
              <a:rPr kumimoji="0" lang="zh-CN" altLang="zh-CN" sz="1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一时之间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，这么大的富厚就归于无有了。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凡船主和坐船往各处去的并众水手，连所有靠海为业的，都</a:t>
            </a:r>
            <a:r>
              <a:rPr kumimoji="0" lang="zh-CN" altLang="zh-CN" sz="1800" b="1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远远地站着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看见烧她的烟，就喊着说：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有何城能比这大城呢？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”19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他们又把尘土撒在头上，</a:t>
            </a:r>
            <a:r>
              <a:rPr kumimoji="0" lang="zh-CN" altLang="zh-CN" sz="1800" b="1" dirty="0">
                <a:solidFill>
                  <a:srgbClr val="92D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哭泣悲哀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，这大城啊！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凡有船在海中的，都因她的珍宝成了富足，她在</a:t>
            </a:r>
            <a:r>
              <a:rPr kumimoji="0" lang="zh-CN" altLang="zh-CN" sz="1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一时之间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就成了荒场。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天哪，众圣徒、众使徒、众先知啊！你们都要因她欢喜，因为　神已经在她身上伸了你们的冤。</a:t>
            </a:r>
            <a:b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kumimoji="0" lang="zh-CN" alt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1324289"/>
      </p:ext>
    </p:extLst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46D8F-E72F-7EDE-AE56-16C12DB62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1BD1DD00-5198-7577-C53E-15AC0E842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43" y="93696"/>
            <a:ext cx="894005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例四：启示录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18:9-11, 15-20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此后、我看见另有一位有大权柄的天使从天降下．地就因他的荣耀发光。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他大声喊着说、巴比伦大城倾倒了、倾倒了、成了鬼魔的住处、和各样污秽之灵的巢穴、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〔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或作牢狱下同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〕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并各样污秽可憎之雀鸟的巢穴。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因为列国都被他邪淫大怒的酒倾倒了．地上的君王与他行淫、地上的客商、因他奢华太过就发了财。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我又听见从天上有声音说、我的民哪、你们要从那城出来、免得与他一同有罪、受他所受的灾殃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kumimoji="0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所以在一天之内、他的灾殃要一齐来到、就是死亡、悲哀、饥荒、他又要被火烧尽了．因为审判他的主 神大有能力。 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地上的君王，素来与她行淫，一同奢华的，看见烧她的烟，就必为她</a:t>
            </a:r>
            <a:r>
              <a:rPr kumimoji="0" lang="zh-CN" altLang="zh-CN" sz="1800" b="1" dirty="0">
                <a:solidFill>
                  <a:srgbClr val="92D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哭泣哀号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</a:t>
            </a:r>
            <a:r>
              <a:rPr kumimoji="0" lang="zh-CN" altLang="zh-CN" sz="1800" b="1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远远地站着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哀哉，哀哉！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巴比伦大城，坚固的城啊，</a:t>
            </a:r>
            <a:r>
              <a:rPr kumimoji="0" lang="zh-CN" altLang="zh-CN" sz="1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一时之间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你的刑罚就来到了。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endParaRPr kumimoji="0" lang="zh-C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11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地上的客商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……15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因怕她的痛苦，就</a:t>
            </a:r>
            <a:r>
              <a:rPr kumimoji="0" lang="zh-CN" altLang="zh-CN" sz="1800" b="1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远远地站着</a:t>
            </a:r>
            <a:r>
              <a:rPr kumimoji="0" lang="zh-CN" altLang="zh-CN" sz="1800" b="1" dirty="0">
                <a:solidFill>
                  <a:srgbClr val="92D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哭泣悲哀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16“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，这大城啊！素常穿着细麻、紫色、朱红色的衣服，又用金子、宝石和珍珠为妆饰。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17</a:t>
            </a:r>
            <a:r>
              <a:rPr kumimoji="0" lang="zh-CN" altLang="zh-CN" sz="1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一时之间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，这么大的富厚就归于无有了。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凡船主和坐船往各处去的并众水手，连所有靠海为业的，都</a:t>
            </a:r>
            <a:r>
              <a:rPr kumimoji="0" lang="zh-CN" altLang="zh-CN" sz="1800" b="1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远远地站着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18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看见烧她的烟，就喊着说：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有何城能比这大城呢？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”19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他们又把尘土撒在头上，</a:t>
            </a:r>
            <a:r>
              <a:rPr kumimoji="0" lang="zh-CN" altLang="zh-CN" sz="1800" b="1" dirty="0">
                <a:solidFill>
                  <a:srgbClr val="92D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哭泣悲哀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，喊着说：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哀哉，哀哉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，这大城啊！</a:t>
            </a:r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凡有船在海中的，都因她的珍宝成了富足，她在</a:t>
            </a:r>
            <a:r>
              <a:rPr kumimoji="0" lang="zh-CN" altLang="zh-CN" sz="1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一时之间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就成了荒场。</a:t>
            </a:r>
            <a:endParaRPr kumimoji="0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20</a:t>
            </a:r>
            <a:r>
              <a:rPr kumimoji="0" lang="zh-C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天哪，众圣徒、众使徒、众先知啊！你们都要因她欢喜，因为</a:t>
            </a:r>
            <a:r>
              <a:rPr kumimoji="0" lang="zh-CN" altLang="zh-CN" sz="1800" b="1" u="sng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kumimoji="0" lang="zh-CN" altLang="zh-CN" sz="1800" b="1" i="1" u="sng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神已经在她身上伸了你们的冤。</a:t>
            </a:r>
            <a:br>
              <a:rPr kumimoji="0"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kumimoji="0" lang="zh-CN" alt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6422263"/>
      </p:ext>
    </p:extLst>
  </p:cSld>
  <p:clrMapOvr>
    <a:masterClrMapping/>
  </p:clrMapOvr>
  <p:transition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286831" y="113422"/>
            <a:ext cx="846806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0"/>
              </a:spcBef>
            </a:pPr>
            <a:r>
              <a:rPr kumimoji="0" lang="zh-CN" altLang="en-US" sz="2400" b="1" dirty="0"/>
              <a:t>经文结构</a:t>
            </a:r>
            <a:endParaRPr kumimoji="0" lang="en-US" altLang="zh-CN" sz="2400" b="1" dirty="0"/>
          </a:p>
          <a:p>
            <a:pPr>
              <a:spcBef>
                <a:spcPts val="0"/>
              </a:spcBef>
            </a:pPr>
            <a:endParaRPr kumimoji="0" lang="en-US" altLang="zh-CN" sz="2000" b="1" dirty="0"/>
          </a:p>
          <a:p>
            <a:pPr>
              <a:spcBef>
                <a:spcPts val="0"/>
              </a:spcBef>
            </a:pPr>
            <a:r>
              <a:rPr kumimoji="0" lang="zh-CN" altLang="en-US" sz="2000" b="1" dirty="0"/>
              <a:t>天使（</a:t>
            </a:r>
            <a:r>
              <a:rPr kumimoji="0" lang="en-US" altLang="zh-CN" sz="2000" b="1" dirty="0"/>
              <a:t> 18:1-3 </a:t>
            </a:r>
            <a:r>
              <a:rPr kumimoji="0" lang="zh-CN" altLang="en-US" sz="2000" b="1" dirty="0"/>
              <a:t>）：</a:t>
            </a:r>
            <a:endParaRPr kumimoji="0" lang="en-US" altLang="zh-CN" sz="2000" b="1" dirty="0"/>
          </a:p>
          <a:p>
            <a:pPr>
              <a:spcBef>
                <a:spcPts val="0"/>
              </a:spcBef>
            </a:pPr>
            <a:r>
              <a:rPr kumimoji="0" lang="zh-CN" altLang="en-US" sz="2000" dirty="0"/>
              <a:t>宣告大巴比伦（世俗权势，如罗马帝国）因淫乱、奢华倾倒</a:t>
            </a:r>
            <a:endParaRPr kumimoji="0" lang="en-US" altLang="zh-CN" sz="2000" dirty="0"/>
          </a:p>
          <a:p>
            <a:pPr>
              <a:spcBef>
                <a:spcPts val="0"/>
              </a:spcBef>
            </a:pPr>
            <a:endParaRPr kumimoji="0" lang="en-US" altLang="zh-CN" sz="2000" dirty="0"/>
          </a:p>
          <a:p>
            <a:pPr>
              <a:spcBef>
                <a:spcPts val="0"/>
              </a:spcBef>
            </a:pPr>
            <a:r>
              <a:rPr kumimoji="0" lang="zh-CN" altLang="en-US" sz="2000" b="1" dirty="0"/>
              <a:t>神（</a:t>
            </a:r>
            <a:r>
              <a:rPr kumimoji="0" lang="en-US" altLang="zh-CN" sz="2000" b="1" dirty="0"/>
              <a:t> 18:4-8 </a:t>
            </a:r>
            <a:r>
              <a:rPr kumimoji="0" lang="zh-CN" altLang="en-US" sz="2000" b="1" dirty="0"/>
              <a:t>）：</a:t>
            </a:r>
            <a:endParaRPr kumimoji="0" lang="en-US" altLang="zh-CN" sz="2000" b="1" dirty="0"/>
          </a:p>
          <a:p>
            <a:pPr>
              <a:spcBef>
                <a:spcPts val="0"/>
              </a:spcBef>
            </a:pPr>
            <a:r>
              <a:rPr kumimoji="0" lang="zh-CN" altLang="en-US" sz="2000" dirty="0"/>
              <a:t>神呼召子民</a:t>
            </a:r>
            <a:r>
              <a:rPr kumimoji="0" lang="zh-CN" alt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出来</a:t>
            </a:r>
            <a:r>
              <a:rPr kumimoji="0" lang="zh-CN" altLang="en-US" sz="2000" dirty="0"/>
              <a:t>，审判迅速临到</a:t>
            </a:r>
            <a:endParaRPr kumimoji="0" lang="zh-CN" altLang="en-US" sz="2000" b="1" dirty="0"/>
          </a:p>
          <a:p>
            <a:pPr>
              <a:spcBef>
                <a:spcPts val="0"/>
              </a:spcBef>
            </a:pPr>
            <a:endParaRPr kumimoji="0" lang="en-US" altLang="zh-CN" sz="2000" b="1" dirty="0"/>
          </a:p>
          <a:p>
            <a:pPr>
              <a:spcBef>
                <a:spcPts val="0"/>
              </a:spcBef>
            </a:pPr>
            <a:r>
              <a:rPr kumimoji="0" lang="zh-CN" altLang="en-US" sz="2000" b="1" dirty="0"/>
              <a:t>君王（</a:t>
            </a:r>
            <a:r>
              <a:rPr kumimoji="0" lang="en-US" altLang="zh-CN" sz="2000" b="1" dirty="0"/>
              <a:t>18:9-10</a:t>
            </a:r>
            <a:r>
              <a:rPr kumimoji="0" lang="zh-CN" altLang="en-US" sz="2000" b="1" dirty="0"/>
              <a:t>）：</a:t>
            </a:r>
            <a:endParaRPr kumimoji="0" lang="en-US" altLang="zh-CN" sz="2000" b="1" dirty="0"/>
          </a:p>
          <a:p>
            <a:pPr>
              <a:spcBef>
                <a:spcPts val="0"/>
              </a:spcBef>
            </a:pPr>
            <a:r>
              <a:rPr kumimoji="0" lang="zh-CN" altLang="en-US" sz="2000" dirty="0"/>
              <a:t>哭泣哀号 → 远远地站着 → 哀哉 哀哉</a:t>
            </a:r>
            <a:r>
              <a:rPr kumimoji="0" lang="en-US" altLang="zh-CN" sz="2000" dirty="0"/>
              <a:t>……</a:t>
            </a:r>
            <a:r>
              <a:rPr kumimoji="0" lang="zh-CN" altLang="en-US" sz="2000" dirty="0"/>
              <a:t>一时之间</a:t>
            </a:r>
          </a:p>
          <a:p>
            <a:pPr>
              <a:spcBef>
                <a:spcPts val="0"/>
              </a:spcBef>
            </a:pPr>
            <a:endParaRPr kumimoji="0" lang="en-US" altLang="zh-CN" sz="2000" b="1" dirty="0"/>
          </a:p>
          <a:p>
            <a:pPr>
              <a:spcBef>
                <a:spcPts val="0"/>
              </a:spcBef>
            </a:pPr>
            <a:r>
              <a:rPr kumimoji="0" lang="zh-CN" altLang="en-US" sz="2000" b="1" dirty="0"/>
              <a:t>客商（</a:t>
            </a:r>
            <a:r>
              <a:rPr kumimoji="0" lang="en-US" altLang="zh-CN" sz="2000" b="1" dirty="0"/>
              <a:t>18:11-17</a:t>
            </a:r>
            <a:r>
              <a:rPr kumimoji="0" lang="zh-CN" altLang="en-US" sz="2000" b="1" dirty="0"/>
              <a:t>）：</a:t>
            </a:r>
            <a:endParaRPr kumimoji="0" lang="en-US" altLang="zh-CN" sz="2000" b="1" dirty="0"/>
          </a:p>
          <a:p>
            <a:pPr>
              <a:spcBef>
                <a:spcPts val="0"/>
              </a:spcBef>
            </a:pPr>
            <a:r>
              <a:rPr kumimoji="0" lang="zh-CN" altLang="en-US" sz="2000" dirty="0"/>
              <a:t>哭泣悲哀 → 远远地站着 → 哀哉 哀哉</a:t>
            </a:r>
            <a:r>
              <a:rPr kumimoji="0" lang="en-US" altLang="zh-CN" sz="2000" dirty="0"/>
              <a:t>……</a:t>
            </a:r>
            <a:r>
              <a:rPr kumimoji="0" lang="zh-CN" altLang="en-US" sz="2000" dirty="0"/>
              <a:t>一时之间</a:t>
            </a:r>
          </a:p>
          <a:p>
            <a:pPr>
              <a:spcBef>
                <a:spcPts val="0"/>
              </a:spcBef>
            </a:pPr>
            <a:endParaRPr kumimoji="0" lang="en-US" altLang="zh-CN" sz="2000" b="1" dirty="0"/>
          </a:p>
          <a:p>
            <a:pPr>
              <a:spcBef>
                <a:spcPts val="0"/>
              </a:spcBef>
            </a:pPr>
            <a:r>
              <a:rPr kumimoji="0" lang="zh-CN" altLang="en-US" sz="2000" b="1" dirty="0"/>
              <a:t>水手（</a:t>
            </a:r>
            <a:r>
              <a:rPr kumimoji="0" lang="en-US" altLang="zh-CN" sz="2000" b="1" dirty="0"/>
              <a:t>18:17b-19</a:t>
            </a:r>
            <a:r>
              <a:rPr kumimoji="0" lang="zh-CN" altLang="en-US" sz="2000" b="1" dirty="0"/>
              <a:t>）：</a:t>
            </a:r>
            <a:endParaRPr kumimoji="0" lang="en-US" altLang="zh-CN" sz="2000" b="1" dirty="0"/>
          </a:p>
          <a:p>
            <a:pPr>
              <a:spcBef>
                <a:spcPts val="0"/>
              </a:spcBef>
            </a:pPr>
            <a:r>
              <a:rPr kumimoji="0" lang="zh-CN" altLang="en-US" sz="2000" dirty="0"/>
              <a:t>哭泣悲哀 → 远远地站着 → 哀哉 哀哉</a:t>
            </a:r>
            <a:r>
              <a:rPr kumimoji="0" lang="en-US" altLang="zh-CN" sz="2000" dirty="0"/>
              <a:t>……</a:t>
            </a:r>
            <a:r>
              <a:rPr kumimoji="0" lang="zh-CN" altLang="en-US" sz="2000" dirty="0"/>
              <a:t>一时之间</a:t>
            </a:r>
            <a:endParaRPr kumimoji="0" lang="en-US" altLang="zh-CN" sz="2000" dirty="0"/>
          </a:p>
          <a:p>
            <a:pPr>
              <a:spcBef>
                <a:spcPts val="0"/>
              </a:spcBef>
            </a:pPr>
            <a:endParaRPr kumimoji="0" lang="en-US" altLang="zh-CN" sz="2000" dirty="0"/>
          </a:p>
          <a:p>
            <a:pPr>
              <a:spcBef>
                <a:spcPts val="0"/>
              </a:spcBef>
            </a:pPr>
            <a:r>
              <a:rPr kumimoji="0" lang="zh-CN" altLang="en-US" sz="2000" b="1" dirty="0"/>
              <a:t>平行结构</a:t>
            </a:r>
            <a:r>
              <a:rPr kumimoji="0" lang="en-US" altLang="zh-CN" sz="2000" b="1" dirty="0"/>
              <a:t>+</a:t>
            </a:r>
            <a:r>
              <a:rPr kumimoji="0" lang="zh-CN" altLang="en-US" sz="2000" b="1" dirty="0"/>
              <a:t>重复→通过节奏与情感，铺垫引向高潮→</a:t>
            </a:r>
            <a:endParaRPr kumimoji="0" lang="en-US" altLang="zh-CN" sz="2000" b="1" dirty="0"/>
          </a:p>
          <a:p>
            <a:pPr>
              <a:spcBef>
                <a:spcPts val="0"/>
              </a:spcBef>
            </a:pPr>
            <a:r>
              <a:rPr kumimoji="0" lang="zh-CN" altLang="en-US" sz="2000" b="1" dirty="0"/>
              <a:t>转折（</a:t>
            </a:r>
            <a:r>
              <a:rPr kumimoji="0" lang="en-US" altLang="zh-CN" sz="2000" b="1" dirty="0"/>
              <a:t>18:20</a:t>
            </a:r>
            <a:r>
              <a:rPr kumimoji="0" lang="zh-CN" altLang="en-US" sz="2000" b="1" dirty="0"/>
              <a:t>）：</a:t>
            </a:r>
            <a:r>
              <a:rPr kumimoji="0" lang="zh-CN" altLang="en-US" sz="2000" dirty="0"/>
              <a:t>因为神为子民伸冤，圣徒欢喜</a:t>
            </a:r>
            <a:endParaRPr kumimoji="0" lang="en-US" altLang="zh-CN" sz="2000" dirty="0"/>
          </a:p>
          <a:p>
            <a:pPr>
              <a:spcBef>
                <a:spcPts val="0"/>
              </a:spcBef>
            </a:pPr>
            <a:r>
              <a:rPr kumimoji="0" lang="zh-CN" altLang="en-US" sz="2200" b="1" dirty="0"/>
              <a:t>核心重点：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20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天哪，众圣徒、众使徒、众先知啊！你们都要因她欢喜，</a:t>
            </a:r>
            <a:r>
              <a:rPr kumimoji="0" lang="zh-CN" altLang="zh-CN" sz="2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因为</a:t>
            </a:r>
            <a:r>
              <a:rPr kumimoji="0" lang="zh-CN" altLang="zh-CN" sz="2000" b="1" u="sng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kumimoji="0" lang="zh-CN" altLang="zh-CN" sz="2000" b="1" i="1" u="sng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神已经在她身上伸了你们的冤。</a:t>
            </a:r>
            <a:endParaRPr kumimoji="0" lang="en-US" altLang="zh-CN" sz="2000" dirty="0"/>
          </a:p>
          <a:p>
            <a:pPr>
              <a:spcBef>
                <a:spcPts val="0"/>
              </a:spcBef>
            </a:pPr>
            <a:endParaRPr kumimoji="0" lang="en-US" altLang="zh-CN" sz="2000" dirty="0"/>
          </a:p>
          <a:p>
            <a:pPr>
              <a:spcBef>
                <a:spcPts val="0"/>
              </a:spcBef>
            </a:pPr>
            <a:endParaRPr kumimoji="0" lang="zh-CN" altLang="en-US" sz="2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2E96524-BB9A-2366-A16E-3AB500E9413D}"/>
              </a:ext>
            </a:extLst>
          </p:cNvPr>
          <p:cNvSpPr txBox="1"/>
          <p:nvPr/>
        </p:nvSpPr>
        <p:spPr>
          <a:xfrm>
            <a:off x="7263927" y="680493"/>
            <a:ext cx="1610063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</a:rPr>
              <a:t>罪恶</a:t>
            </a:r>
            <a:endParaRPr lang="en-US" altLang="zh-CN" sz="4400" dirty="0">
              <a:solidFill>
                <a:schemeClr val="bg1"/>
              </a:solidFill>
            </a:endParaRPr>
          </a:p>
          <a:p>
            <a:endParaRPr lang="en-US" altLang="zh-CN" sz="4400" dirty="0">
              <a:solidFill>
                <a:schemeClr val="bg1"/>
              </a:solidFill>
            </a:endParaRPr>
          </a:p>
          <a:p>
            <a:r>
              <a:rPr lang="zh-CN" altLang="en-US" sz="4400" dirty="0">
                <a:solidFill>
                  <a:schemeClr val="bg1"/>
                </a:solidFill>
              </a:rPr>
              <a:t>审判</a:t>
            </a:r>
            <a:endParaRPr lang="en-US" altLang="zh-CN" sz="4400" dirty="0">
              <a:solidFill>
                <a:schemeClr val="bg1"/>
              </a:solidFill>
            </a:endParaRPr>
          </a:p>
          <a:p>
            <a:endParaRPr lang="en-US" altLang="zh-CN" sz="4400" dirty="0">
              <a:solidFill>
                <a:schemeClr val="bg1"/>
              </a:solidFill>
            </a:endParaRPr>
          </a:p>
          <a:p>
            <a:r>
              <a:rPr lang="zh-CN" altLang="en-US" sz="4400" dirty="0">
                <a:solidFill>
                  <a:schemeClr val="bg1"/>
                </a:solidFill>
              </a:rPr>
              <a:t>伸冤</a:t>
            </a:r>
          </a:p>
          <a:p>
            <a:endParaRPr lang="zh-CN" altLang="en-US" dirty="0"/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EDF57749-DE53-299D-C913-638E8B2CA29A}"/>
              </a:ext>
            </a:extLst>
          </p:cNvPr>
          <p:cNvSpPr/>
          <p:nvPr/>
        </p:nvSpPr>
        <p:spPr>
          <a:xfrm>
            <a:off x="7821038" y="1434117"/>
            <a:ext cx="87549" cy="61284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EF5CCB70-1E6D-D949-EA74-A4185E1CFD76}"/>
              </a:ext>
            </a:extLst>
          </p:cNvPr>
          <p:cNvSpPr/>
          <p:nvPr/>
        </p:nvSpPr>
        <p:spPr>
          <a:xfrm>
            <a:off x="7821037" y="2750784"/>
            <a:ext cx="87549" cy="61284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2A36437-4D9F-2A02-4122-C5369AAC91F3}"/>
              </a:ext>
            </a:extLst>
          </p:cNvPr>
          <p:cNvSpPr txBox="1"/>
          <p:nvPr/>
        </p:nvSpPr>
        <p:spPr>
          <a:xfrm>
            <a:off x="6528442" y="4478521"/>
            <a:ext cx="24696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基督再来，</a:t>
            </a:r>
            <a:endParaRPr lang="en-US" altLang="zh-CN" sz="36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zh-CN" alt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成全救赎</a:t>
            </a:r>
          </a:p>
        </p:txBody>
      </p:sp>
      <p:sp>
        <p:nvSpPr>
          <p:cNvPr id="17" name="星形: 十角 16">
            <a:extLst>
              <a:ext uri="{FF2B5EF4-FFF2-40B4-BE49-F238E27FC236}">
                <a16:creationId xmlns:a16="http://schemas.microsoft.com/office/drawing/2014/main" id="{648E00D8-BD62-AD52-BF89-620FFA46D056}"/>
              </a:ext>
            </a:extLst>
          </p:cNvPr>
          <p:cNvSpPr/>
          <p:nvPr/>
        </p:nvSpPr>
        <p:spPr>
          <a:xfrm>
            <a:off x="6138154" y="4153711"/>
            <a:ext cx="2859932" cy="1906621"/>
          </a:xfrm>
          <a:prstGeom prst="star10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2927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5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5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5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5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25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25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5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25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252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52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252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52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BC0D0-708F-E563-38E6-E7E1E3DF2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>
            <a:extLst>
              <a:ext uri="{FF2B5EF4-FFF2-40B4-BE49-F238E27FC236}">
                <a16:creationId xmlns:a16="http://schemas.microsoft.com/office/drawing/2014/main" id="{F1B70A68-7045-DB3F-4C7F-A2FAAE345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957" y="255438"/>
            <a:ext cx="6859785" cy="1020762"/>
          </a:xfrm>
        </p:spPr>
        <p:txBody>
          <a:bodyPr/>
          <a:lstStyle/>
          <a:p>
            <a:r>
              <a:rPr lang="zh-CN" altLang="en-US" sz="2800" dirty="0">
                <a:solidFill>
                  <a:schemeClr val="bg1"/>
                </a:solidFill>
              </a:rPr>
              <a:t>重复的作用</a:t>
            </a:r>
            <a:endParaRPr lang="zh-CN" sz="2800" dirty="0">
              <a:solidFill>
                <a:schemeClr val="bg1"/>
              </a:solidFill>
            </a:endParaRPr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A1A80708-4AF7-81A3-7B5D-767D08AFE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1.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文字</a:t>
            </a:r>
            <a:r>
              <a:rPr lang="zh-CN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重复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最</a:t>
            </a:r>
            <a:r>
              <a:rPr lang="zh-CN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高级</a:t>
            </a:r>
            <a:endParaRPr lang="en-US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</a:t>
            </a:r>
            <a:r>
              <a:rPr lang="zh-CN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便于记忆和教导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（敬拜和口传文献）</a:t>
            </a:r>
            <a:endParaRPr lang="en-US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3.</a:t>
            </a:r>
            <a:r>
              <a:rPr lang="zh-CN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不断地让我们聚焦神学要点，并且带来共鸣</a:t>
            </a:r>
            <a:endParaRPr lang="en-US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4.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揭示人物内心，制造讽刺与对比</a:t>
            </a:r>
            <a:endParaRPr lang="en-US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5.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增强劝勉的力量</a:t>
            </a:r>
            <a:endParaRPr lang="en-US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6.</a:t>
            </a:r>
            <a:r>
              <a:rPr lang="zh-CN" altLang="en-US" sz="2000" b="1" dirty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强化情感氛围</a:t>
            </a: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sz="2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45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7897C-0EE0-4FD8-969C-F2A2CC1B8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9CCAE67-F678-E022-8294-CC565FC1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108" y="691198"/>
            <a:ext cx="6859785" cy="102076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6053625-722D-6482-994D-6AD43A167420}"/>
              </a:ext>
            </a:extLst>
          </p:cNvPr>
          <p:cNvSpPr txBox="1"/>
          <p:nvPr/>
        </p:nvSpPr>
        <p:spPr>
          <a:xfrm>
            <a:off x="751840" y="694175"/>
            <a:ext cx="4409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zh-CN" altLang="en-US" sz="3600" b="1" dirty="0">
                <a:solidFill>
                  <a:schemeClr val="bg1"/>
                </a:solidFill>
                <a:ea typeface="宋体" panose="02010600030101010101" pitchFamily="2" charset="-122"/>
              </a:rPr>
              <a:t>课程内容</a:t>
            </a:r>
            <a:endParaRPr lang="en-US" altLang="zh-CN" sz="3600" b="1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zh-CN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1800" dirty="0">
                <a:solidFill>
                  <a:schemeClr val="bg1"/>
                </a:solidFill>
                <a:ea typeface="宋体" panose="02010600030101010101" pitchFamily="2" charset="-122"/>
              </a:rPr>
              <a:t>			</a:t>
            </a:r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1A88C1E1-7B2E-5065-E331-A706A5A596BB}"/>
              </a:ext>
            </a:extLst>
          </p:cNvPr>
          <p:cNvGraphicFramePr/>
          <p:nvPr/>
        </p:nvGraphicFramePr>
        <p:xfrm>
          <a:off x="2479040" y="2301240"/>
          <a:ext cx="4643120" cy="3723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2A3C1327-B9FE-D26B-8B71-18E83DC5BA9D}"/>
              </a:ext>
            </a:extLst>
          </p:cNvPr>
          <p:cNvSpPr txBox="1"/>
          <p:nvPr/>
        </p:nvSpPr>
        <p:spPr>
          <a:xfrm>
            <a:off x="1036320" y="158989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800" dirty="0">
                <a:solidFill>
                  <a:schemeClr val="bg1"/>
                </a:solidFill>
                <a:ea typeface="宋体" panose="02010600030101010101" pitchFamily="2" charset="-122"/>
              </a:rPr>
              <a:t>1.</a:t>
            </a:r>
            <a:r>
              <a:rPr lang="zh-CN" altLang="en-US" sz="2800" dirty="0">
                <a:solidFill>
                  <a:schemeClr val="bg1"/>
                </a:solidFill>
                <a:ea typeface="宋体" panose="02010600030101010101" pitchFamily="2" charset="-122"/>
              </a:rPr>
              <a:t>通过案例介绍重复的作用</a:t>
            </a:r>
            <a:endParaRPr lang="en-US" altLang="zh-CN" sz="28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B319221-446E-1A01-7A6E-BD95D2224C7E}"/>
              </a:ext>
            </a:extLst>
          </p:cNvPr>
          <p:cNvSpPr txBox="1"/>
          <p:nvPr/>
        </p:nvSpPr>
        <p:spPr>
          <a:xfrm>
            <a:off x="1036320" y="625677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800" dirty="0">
                <a:solidFill>
                  <a:schemeClr val="bg1"/>
                </a:solidFill>
                <a:ea typeface="宋体" panose="02010600030101010101" pitchFamily="2" charset="-122"/>
              </a:rPr>
              <a:t>2.</a:t>
            </a:r>
            <a:r>
              <a:rPr lang="zh-CN" altLang="en-US" sz="2800" dirty="0">
                <a:solidFill>
                  <a:schemeClr val="bg1"/>
                </a:solidFill>
                <a:ea typeface="宋体" panose="02010600030101010101" pitchFamily="2" charset="-122"/>
              </a:rPr>
              <a:t>困扰与信心回应</a:t>
            </a:r>
            <a:endParaRPr lang="en-US" altLang="zh-CN" sz="28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81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1B8CD0-DB82-653C-A1B2-74B645ED6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809" y="225808"/>
            <a:ext cx="1432022" cy="1564652"/>
          </a:xfrm>
          <a:prstGeom prst="rect">
            <a:avLst/>
          </a:prstGeom>
        </p:spPr>
      </p:pic>
      <p:sp>
        <p:nvSpPr>
          <p:cNvPr id="9" name="标题 8">
            <a:extLst>
              <a:ext uri="{FF2B5EF4-FFF2-40B4-BE49-F238E27FC236}">
                <a16:creationId xmlns:a16="http://schemas.microsoft.com/office/drawing/2014/main" id="{A7DB96A8-A3F8-6215-B72D-173F681B8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z="3600" dirty="0">
                <a:solidFill>
                  <a:schemeClr val="bg1"/>
                </a:solidFill>
              </a:rPr>
              <a:t>可能有的查经困扰：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8753A0FC-E20C-DE90-4941-EC03F4EB8914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91FEBFCC-5E93-9A73-4BAC-BA62EAB2B7E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 dirty="0"/>
          </a:p>
        </p:txBody>
      </p:sp>
      <p:graphicFrame>
        <p:nvGraphicFramePr>
          <p:cNvPr id="13" name="图示 12">
            <a:extLst>
              <a:ext uri="{FF2B5EF4-FFF2-40B4-BE49-F238E27FC236}">
                <a16:creationId xmlns:a16="http://schemas.microsoft.com/office/drawing/2014/main" id="{6AF2F8CB-AD4E-46EC-D204-B315945010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6948420"/>
              </p:ext>
            </p:extLst>
          </p:nvPr>
        </p:nvGraphicFramePr>
        <p:xfrm>
          <a:off x="812800" y="1650520"/>
          <a:ext cx="7010400" cy="4612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362491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7EB4991-4AB7-46DB-B63A-EE91171880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3AE9686-5FE0-4E52-9C99-418604EBDD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3EB1E71-E06F-4391-B423-D25213768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865D6D6-6401-4EAF-B938-8B3434931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B3D31AD-3A68-4B40-9059-644D2DD169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D261EBD-88AA-460E-82D1-82AAC8394C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0D86522-EFC5-4624-9C68-61C2A8B52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C38B38F-808F-4569-A54E-2762864C6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4D39C63-1263-4F22-AD33-79C36F8DB2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377825" y="1341438"/>
            <a:ext cx="8388350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/>
              <a:t>1.《</a:t>
            </a:r>
            <a:r>
              <a:rPr lang="zh-CN" altLang="en-US" b="1" dirty="0"/>
              <a:t>圣经</a:t>
            </a:r>
            <a:r>
              <a:rPr lang="en-US" altLang="zh-CN" b="1" dirty="0"/>
              <a:t>》</a:t>
            </a:r>
            <a:r>
              <a:rPr lang="zh-CN" altLang="en-US" b="1" dirty="0"/>
              <a:t>的本质</a:t>
            </a:r>
            <a:r>
              <a:rPr lang="en-US" altLang="zh-CN" b="1" dirty="0"/>
              <a:t>﹕</a:t>
            </a:r>
            <a:r>
              <a:rPr lang="zh-CN" altLang="en-US" b="1" dirty="0"/>
              <a:t>是上帝自己的话语。</a:t>
            </a:r>
          </a:p>
          <a:p>
            <a:r>
              <a:rPr lang="zh-CN" altLang="en-US" dirty="0"/>
              <a:t>英國清教徒华森 </a:t>
            </a:r>
            <a:r>
              <a:rPr lang="en-US" altLang="zh-CN" dirty="0"/>
              <a:t>(Thomas Watson</a:t>
            </a:r>
            <a:r>
              <a:rPr lang="zh-CN" altLang="en-US" dirty="0"/>
              <a:t>，</a:t>
            </a:r>
            <a:r>
              <a:rPr lang="en-US" altLang="zh-CN" dirty="0"/>
              <a:t>1620-1686) ﹕</a:t>
            </a:r>
            <a:r>
              <a:rPr lang="zh-CN" altLang="en-US" dirty="0"/>
              <a:t>「你要这样想</a:t>
            </a:r>
            <a:r>
              <a:rPr lang="en-US" altLang="zh-CN" dirty="0"/>
              <a:t>﹕</a:t>
            </a:r>
            <a:r>
              <a:rPr lang="zh-CN" altLang="en-US" dirty="0"/>
              <a:t>上帝在</a:t>
            </a:r>
            <a:r>
              <a:rPr lang="en-US" altLang="zh-CN" dirty="0"/>
              <a:t>《</a:t>
            </a:r>
            <a:r>
              <a:rPr lang="zh-CN" altLang="en-US" dirty="0"/>
              <a:t>圣经</a:t>
            </a:r>
            <a:r>
              <a:rPr lang="en-US" altLang="zh-CN" dirty="0"/>
              <a:t>》</a:t>
            </a:r>
            <a:r>
              <a:rPr lang="zh-CN" altLang="en-US" dirty="0"/>
              <a:t>的每一行都在向你说话。因为</a:t>
            </a:r>
            <a:r>
              <a:rPr lang="en-US" altLang="zh-CN" dirty="0"/>
              <a:t>《</a:t>
            </a:r>
            <a:r>
              <a:rPr lang="zh-CN" altLang="en-US" dirty="0"/>
              <a:t>圣经</a:t>
            </a:r>
            <a:r>
              <a:rPr lang="en-US" altLang="zh-CN" dirty="0"/>
              <a:t>》</a:t>
            </a:r>
            <a:r>
              <a:rPr lang="zh-CN" altLang="en-US" dirty="0"/>
              <a:t>所说的，就是上帝所说的。」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0636123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77D7E-DBC5-FE24-A34F-3A18476C0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>
            <a:extLst>
              <a:ext uri="{FF2B5EF4-FFF2-40B4-BE49-F238E27FC236}">
                <a16:creationId xmlns:a16="http://schemas.microsoft.com/office/drawing/2014/main" id="{CDEE48EB-849B-2432-75C0-4E78B8123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1341438"/>
            <a:ext cx="8388350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/>
              <a:t>2.《</a:t>
            </a:r>
            <a:r>
              <a:rPr lang="zh-CN" altLang="en-US" b="1" dirty="0"/>
              <a:t>圣经</a:t>
            </a:r>
            <a:r>
              <a:rPr lang="en-US" altLang="zh-CN" b="1" dirty="0"/>
              <a:t>》</a:t>
            </a:r>
            <a:r>
              <a:rPr lang="zh-CN" altLang="en-US" b="1" dirty="0"/>
              <a:t>里的文化背景于我们今天文化的距离并没有那么大。</a:t>
            </a:r>
            <a:endParaRPr lang="en-US" altLang="zh-CN" b="1" dirty="0"/>
          </a:p>
          <a:p>
            <a:r>
              <a:rPr lang="zh-CN" altLang="en-US" dirty="0"/>
              <a:t>我们与那时候的人都属同一人类，同样面对、敬畏这位不变的上帝，与祂相交；同样在一些相同属灵问题上挣扎。</a:t>
            </a:r>
          </a:p>
        </p:txBody>
      </p:sp>
    </p:spTree>
    <p:extLst>
      <p:ext uri="{BB962C8B-B14F-4D97-AF65-F5344CB8AC3E}">
        <p14:creationId xmlns:p14="http://schemas.microsoft.com/office/powerpoint/2010/main" val="268163468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41946-1D0E-F7F4-3CDC-CFE76294E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>
            <a:extLst>
              <a:ext uri="{FF2B5EF4-FFF2-40B4-BE49-F238E27FC236}">
                <a16:creationId xmlns:a16="http://schemas.microsoft.com/office/drawing/2014/main" id="{07D20785-96A3-0ADB-BA4F-8942D08C8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1341438"/>
            <a:ext cx="8388350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/>
              <a:t>3.</a:t>
            </a:r>
            <a:r>
              <a:rPr lang="zh-CN" altLang="en-US" b="1" dirty="0"/>
              <a:t> </a:t>
            </a:r>
            <a:r>
              <a:rPr lang="en-US" altLang="zh-CN" b="1" dirty="0"/>
              <a:t>《</a:t>
            </a:r>
            <a:r>
              <a:rPr lang="zh-CN" altLang="en-US" b="1" dirty="0"/>
              <a:t>圣经</a:t>
            </a:r>
            <a:r>
              <a:rPr lang="en-US" altLang="zh-CN" b="1" dirty="0"/>
              <a:t>》</a:t>
            </a:r>
            <a:r>
              <a:rPr lang="zh-CN" altLang="en-US" b="1" dirty="0"/>
              <a:t>无限的深度</a:t>
            </a:r>
            <a:endParaRPr lang="en-US" altLang="zh-CN" b="1" dirty="0"/>
          </a:p>
          <a:p>
            <a:r>
              <a:rPr lang="zh-CN" altLang="en-US" dirty="0"/>
              <a:t>奥古斯丁</a:t>
            </a:r>
            <a:r>
              <a:rPr lang="en-US" altLang="zh-CN" dirty="0"/>
              <a:t>﹕《</a:t>
            </a:r>
            <a:r>
              <a:rPr lang="zh-CN" altLang="en-US" dirty="0"/>
              <a:t>圣经</a:t>
            </a:r>
            <a:r>
              <a:rPr lang="en-US" altLang="zh-CN" dirty="0"/>
              <a:t>》</a:t>
            </a:r>
            <a:r>
              <a:rPr lang="zh-CN" altLang="en-US" dirty="0"/>
              <a:t>有浅水地，小羊都可以在那里喝水，但是</a:t>
            </a:r>
            <a:r>
              <a:rPr lang="en-US" altLang="zh-CN" dirty="0"/>
              <a:t>《</a:t>
            </a:r>
            <a:r>
              <a:rPr lang="zh-CN" altLang="en-US" dirty="0"/>
              <a:t>圣经</a:t>
            </a:r>
            <a:r>
              <a:rPr lang="en-US" altLang="zh-CN" dirty="0"/>
              <a:t>》</a:t>
            </a:r>
            <a:r>
              <a:rPr lang="zh-CN" altLang="en-US" dirty="0"/>
              <a:t>也有深水处，大象可以在那里游泳</a:t>
            </a:r>
            <a:r>
              <a:rPr lang="en-US" altLang="zh-CN" dirty="0"/>
              <a:t>﹕</a:t>
            </a:r>
            <a:r>
              <a:rPr lang="zh-CN" altLang="en-US" dirty="0"/>
              <a:t>这些深处就是有学问、敬虔的人还需继续探索。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389241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E37A1-155A-6BF3-54D9-4AA91BAE3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>
            <a:extLst>
              <a:ext uri="{FF2B5EF4-FFF2-40B4-BE49-F238E27FC236}">
                <a16:creationId xmlns:a16="http://schemas.microsoft.com/office/drawing/2014/main" id="{1DA46FDE-A090-55F5-A56D-2142226DA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20" y="226697"/>
            <a:ext cx="8643612" cy="226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zh-CN" altLang="en-US" sz="2800" dirty="0">
                <a:solidFill>
                  <a:schemeClr val="bg1"/>
                </a:solidFill>
              </a:rPr>
              <a:t>至此， “重复”的两个作用：</a:t>
            </a:r>
            <a:endParaRPr kumimoji="0" lang="en-US" altLang="zh-CN" sz="2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endParaRPr kumimoji="0" lang="en-US" altLang="zh-CN" sz="2800" dirty="0">
              <a:solidFill>
                <a:schemeClr val="bg1"/>
              </a:solidFill>
            </a:endParaRPr>
          </a:p>
          <a:p>
            <a:r>
              <a:rPr lang="en-US" altLang="zh-CN" dirty="0"/>
              <a:t>1.</a:t>
            </a:r>
            <a:r>
              <a:rPr lang="zh-CN" altLang="en-US" dirty="0"/>
              <a:t>文字</a:t>
            </a:r>
            <a:r>
              <a:rPr lang="zh-CN" altLang="zh-CN" dirty="0"/>
              <a:t>重复最</a:t>
            </a:r>
            <a:r>
              <a:rPr lang="zh-CN" altLang="en-US" dirty="0"/>
              <a:t>→最</a:t>
            </a:r>
            <a:r>
              <a:rPr lang="zh-CN" altLang="zh-CN" dirty="0"/>
              <a:t>高级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zh-CN" dirty="0"/>
              <a:t>便于记忆和教导</a:t>
            </a:r>
            <a:r>
              <a:rPr lang="zh-CN" altLang="en-US" dirty="0"/>
              <a:t>（敬拜和口传文献）</a:t>
            </a:r>
            <a:endParaRPr lang="zh-CN" altLang="zh-CN" dirty="0"/>
          </a:p>
          <a:p>
            <a:pPr eaLnBrk="1" hangingPunct="1">
              <a:spcBef>
                <a:spcPct val="0"/>
              </a:spcBef>
            </a:pPr>
            <a:endParaRPr kumimoji="0" lang="en-US" altLang="zh-CN" sz="2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endParaRPr kumimoji="0" lang="en-US" altLang="zh-CN" sz="2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endParaRPr kumimoji="0" lang="en-US" altLang="zh-CN" sz="2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endParaRPr kumimoji="0"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5073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深哉深哉耶稣的爱">
            <a:hlinkClick r:id="" action="ppaction://media"/>
            <a:extLst>
              <a:ext uri="{FF2B5EF4-FFF2-40B4-BE49-F238E27FC236}">
                <a16:creationId xmlns:a16="http://schemas.microsoft.com/office/drawing/2014/main" id="{BEA820AE-20AA-F221-33D6-0469511505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558" y="1529804"/>
            <a:ext cx="8496987" cy="47795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C0E1617-9FB7-B066-4833-6CEA21A32FDC}"/>
              </a:ext>
            </a:extLst>
          </p:cNvPr>
          <p:cNvSpPr/>
          <p:nvPr/>
        </p:nvSpPr>
        <p:spPr>
          <a:xfrm>
            <a:off x="403622" y="81894"/>
            <a:ext cx="3253977" cy="11233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67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XuandongKaishu" panose="00000500000000000000" pitchFamily="2" charset="-122"/>
                <a:ea typeface="XuandongKaishu" panose="00000500000000000000" pitchFamily="2" charset="-122"/>
              </a:rPr>
              <a:t>渴慕神</a:t>
            </a:r>
          </a:p>
        </p:txBody>
      </p:sp>
    </p:spTree>
    <p:extLst>
      <p:ext uri="{BB962C8B-B14F-4D97-AF65-F5344CB8AC3E}">
        <p14:creationId xmlns:p14="http://schemas.microsoft.com/office/powerpoint/2010/main" val="195819961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4ACD597-D9D9-3B8B-0840-547110794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108" y="691198"/>
            <a:ext cx="6859785" cy="102076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C39F158-2CF8-65C0-E8C0-EA21BB729DB2}"/>
              </a:ext>
            </a:extLst>
          </p:cNvPr>
          <p:cNvSpPr txBox="1"/>
          <p:nvPr/>
        </p:nvSpPr>
        <p:spPr>
          <a:xfrm>
            <a:off x="751840" y="694175"/>
            <a:ext cx="4409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zh-CN" altLang="en-US" sz="3600" b="1" dirty="0">
                <a:solidFill>
                  <a:schemeClr val="bg1"/>
                </a:solidFill>
                <a:ea typeface="宋体" panose="02010600030101010101" pitchFamily="2" charset="-122"/>
              </a:rPr>
              <a:t>课程内容</a:t>
            </a:r>
            <a:endParaRPr lang="en-US" altLang="zh-CN" sz="3600" b="1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zh-CN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1800" dirty="0">
                <a:solidFill>
                  <a:schemeClr val="bg1"/>
                </a:solidFill>
                <a:ea typeface="宋体" panose="02010600030101010101" pitchFamily="2" charset="-122"/>
              </a:rPr>
              <a:t>			</a:t>
            </a:r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C012B34D-2528-692A-D20D-3B9E4622EC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5264454"/>
              </p:ext>
            </p:extLst>
          </p:nvPr>
        </p:nvGraphicFramePr>
        <p:xfrm>
          <a:off x="2479040" y="2301240"/>
          <a:ext cx="4643120" cy="3723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EBB3A4D7-A852-9DFE-E7FF-265CBD48A5F1}"/>
              </a:ext>
            </a:extLst>
          </p:cNvPr>
          <p:cNvSpPr txBox="1"/>
          <p:nvPr/>
        </p:nvSpPr>
        <p:spPr>
          <a:xfrm>
            <a:off x="1036320" y="158989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800" dirty="0">
                <a:solidFill>
                  <a:schemeClr val="bg1"/>
                </a:solidFill>
                <a:ea typeface="宋体" panose="02010600030101010101" pitchFamily="2" charset="-122"/>
              </a:rPr>
              <a:t>1.</a:t>
            </a:r>
            <a:r>
              <a:rPr lang="zh-CN" altLang="en-US" sz="2800" dirty="0">
                <a:solidFill>
                  <a:schemeClr val="bg1"/>
                </a:solidFill>
                <a:ea typeface="宋体" panose="02010600030101010101" pitchFamily="2" charset="-122"/>
              </a:rPr>
              <a:t>通过案例介绍重复的作用</a:t>
            </a:r>
            <a:endParaRPr lang="en-US" altLang="zh-CN" sz="28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16F915-1E4C-EFC2-8603-82A9F0BEC5B4}"/>
              </a:ext>
            </a:extLst>
          </p:cNvPr>
          <p:cNvSpPr txBox="1"/>
          <p:nvPr/>
        </p:nvSpPr>
        <p:spPr>
          <a:xfrm>
            <a:off x="1036320" y="625677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800" dirty="0">
                <a:solidFill>
                  <a:schemeClr val="bg1"/>
                </a:solidFill>
                <a:ea typeface="宋体" panose="02010600030101010101" pitchFamily="2" charset="-122"/>
              </a:rPr>
              <a:t>2.</a:t>
            </a:r>
            <a:r>
              <a:rPr lang="zh-CN" altLang="en-US" sz="2800" dirty="0">
                <a:solidFill>
                  <a:schemeClr val="bg1"/>
                </a:solidFill>
                <a:ea typeface="宋体" panose="02010600030101010101" pitchFamily="2" charset="-122"/>
              </a:rPr>
              <a:t>困扰与信心回应</a:t>
            </a:r>
            <a:endParaRPr lang="en-US" altLang="zh-CN" sz="28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B6F15-0FFB-8C92-BA1B-866222A3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565EEEE-5014-E9AB-600F-067B9649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108" y="691198"/>
            <a:ext cx="6859785" cy="102076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804F4D6-F14F-63F3-7BA7-B4C1B12B01CB}"/>
              </a:ext>
            </a:extLst>
          </p:cNvPr>
          <p:cNvSpPr txBox="1"/>
          <p:nvPr/>
        </p:nvSpPr>
        <p:spPr>
          <a:xfrm>
            <a:off x="751840" y="694175"/>
            <a:ext cx="4409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zh-CN" altLang="en-US" sz="3600" b="1" dirty="0">
                <a:solidFill>
                  <a:schemeClr val="bg1"/>
                </a:solidFill>
                <a:ea typeface="宋体" panose="02010600030101010101" pitchFamily="2" charset="-122"/>
              </a:rPr>
              <a:t>课程内容</a:t>
            </a:r>
            <a:endParaRPr lang="en-US" altLang="zh-CN" sz="3600" b="1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zh-CN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1800" dirty="0">
                <a:solidFill>
                  <a:schemeClr val="bg1"/>
                </a:solidFill>
                <a:ea typeface="宋体" panose="02010600030101010101" pitchFamily="2" charset="-122"/>
              </a:rPr>
              <a:t>			</a:t>
            </a:r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9FC3B9F0-9598-D9F6-2707-A63579A4A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3076615"/>
              </p:ext>
            </p:extLst>
          </p:nvPr>
        </p:nvGraphicFramePr>
        <p:xfrm>
          <a:off x="2479040" y="2301240"/>
          <a:ext cx="4643120" cy="3723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C62544AB-B485-C1C5-DC2D-14B0277071A8}"/>
              </a:ext>
            </a:extLst>
          </p:cNvPr>
          <p:cNvSpPr txBox="1"/>
          <p:nvPr/>
        </p:nvSpPr>
        <p:spPr>
          <a:xfrm>
            <a:off x="1036320" y="158989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800" dirty="0">
                <a:solidFill>
                  <a:schemeClr val="bg1"/>
                </a:solidFill>
                <a:ea typeface="宋体" panose="02010600030101010101" pitchFamily="2" charset="-122"/>
              </a:rPr>
              <a:t>1.</a:t>
            </a:r>
            <a:r>
              <a:rPr lang="zh-CN" altLang="en-US" sz="2800" dirty="0">
                <a:solidFill>
                  <a:schemeClr val="bg1"/>
                </a:solidFill>
                <a:ea typeface="宋体" panose="02010600030101010101" pitchFamily="2" charset="-122"/>
              </a:rPr>
              <a:t>通过案例介绍重复的作用</a:t>
            </a:r>
            <a:endParaRPr lang="en-US" altLang="zh-CN" sz="28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8538DFA-9EEA-46CB-F6BC-994CA56288D1}"/>
              </a:ext>
            </a:extLst>
          </p:cNvPr>
          <p:cNvSpPr txBox="1"/>
          <p:nvPr/>
        </p:nvSpPr>
        <p:spPr>
          <a:xfrm>
            <a:off x="1036320" y="625677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ea typeface="宋体" panose="02010600030101010101" pitchFamily="2" charset="-122"/>
              </a:rPr>
              <a:t>2.</a:t>
            </a: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ea typeface="宋体" panose="02010600030101010101" pitchFamily="2" charset="-122"/>
              </a:rPr>
              <a:t>困扰与信心回应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704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202727" y="461456"/>
            <a:ext cx="8629988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kumimoji="0" lang="zh-CN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例一：约翰福音</a:t>
            </a:r>
            <a:r>
              <a:rPr kumimoji="0"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6:47-59</a:t>
            </a:r>
            <a:endParaRPr kumimoji="0" lang="zh-CN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47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我实实在在地告诉你们，信的人有永生。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48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我就是生命的粮。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49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你们的祖宗在旷野吃过吗哪，还是死了。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50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这是从天上降下来的粮，叫人吃了就不死。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51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我是从天上降下来生命的粮；人若吃这粮，就必永远活着。我所要赐的粮，就是我的肉，为世人之生命所赐的。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”52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因此，犹太人彼此争论说：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这个人怎能把他的肉给我们吃呢？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”53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耶稣说：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我实实在在地告诉你们：你们若不吃人子的肉，不喝人子的血，就没有生命在你们里面。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54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吃我肉喝我血的人就有永生，在末日我要叫他复活。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55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我的肉真是可吃的，我的血真是可喝的。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56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吃我肉喝我血的人常在我里面，我也常在他里面。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57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永活的父怎样差我来，我又因父活着；照样，吃我肉的人也要因我活着。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58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这就是从天上降下来的粮。吃这粮的人，就永远活着，不像你们的祖宗吃过吗哪还是死了。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”59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这些话是耶稣在迦百农会堂里教训人说的。</a:t>
            </a:r>
          </a:p>
        </p:txBody>
      </p:sp>
    </p:spTree>
    <p:extLst>
      <p:ext uri="{BB962C8B-B14F-4D97-AF65-F5344CB8AC3E}">
        <p14:creationId xmlns:p14="http://schemas.microsoft.com/office/powerpoint/2010/main" val="1911195139"/>
      </p:ext>
    </p:extLst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8123B-7832-2EAA-2E82-BCF72FC5E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>
            <a:extLst>
              <a:ext uri="{FF2B5EF4-FFF2-40B4-BE49-F238E27FC236}">
                <a16:creationId xmlns:a16="http://schemas.microsoft.com/office/drawing/2014/main" id="{EE38C574-3950-D0E6-EE3E-034327C28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7" y="461456"/>
            <a:ext cx="8629988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kumimoji="0" lang="zh-CN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例一：约翰福音</a:t>
            </a:r>
            <a:r>
              <a:rPr kumimoji="0"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6:47-59</a:t>
            </a:r>
            <a:endParaRPr kumimoji="0" lang="zh-CN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47</a:t>
            </a:r>
            <a:r>
              <a:rPr kumimoji="0" lang="zh-CN" altLang="zh-CN" sz="20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我实实在在地告诉你们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，信的人有</a:t>
            </a:r>
            <a:r>
              <a:rPr kumimoji="0" lang="zh-CN" altLang="zh-CN" sz="2000" b="1" u="sng" dirty="0">
                <a:solidFill>
                  <a:schemeClr val="accent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永生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48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我就是</a:t>
            </a:r>
            <a:r>
              <a:rPr kumimoji="0" lang="zh-CN" altLang="zh-CN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生命的粮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49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你们的祖宗在旷野吃过吗哪，还是死了。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50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这是</a:t>
            </a:r>
            <a:r>
              <a:rPr kumimoji="0" lang="zh-CN" altLang="zh-CN" sz="2000" b="1" dirty="0">
                <a:solidFill>
                  <a:schemeClr val="accent6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从天上降下来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的粮，叫人吃了就不死。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51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我是</a:t>
            </a:r>
            <a:r>
              <a:rPr kumimoji="0" lang="zh-CN" altLang="zh-CN" sz="2000" b="1" dirty="0">
                <a:solidFill>
                  <a:schemeClr val="accent6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从天上降下来</a:t>
            </a:r>
            <a:r>
              <a:rPr kumimoji="0" lang="zh-CN" altLang="zh-CN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生命的粮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；人若吃这粮，就必</a:t>
            </a:r>
            <a:r>
              <a:rPr kumimoji="0" lang="zh-CN" altLang="zh-CN" sz="2000" b="1" u="sng" dirty="0">
                <a:solidFill>
                  <a:schemeClr val="accent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永远活着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。我所要赐的粮，就是我的肉，为世人之生命所赐的。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”52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因此，犹太人彼此争论说：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这个人怎能把他的肉给我们吃呢？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”53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耶稣说：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kumimoji="0" lang="zh-CN" altLang="zh-CN" sz="20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我实实在在地告诉你们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：你们若不</a:t>
            </a:r>
            <a:r>
              <a:rPr kumimoji="0" lang="zh-CN" altLang="zh-CN" sz="2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吃人子的肉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，不喝</a:t>
            </a:r>
            <a:r>
              <a:rPr kumimoji="0" lang="zh-CN" altLang="zh-CN" sz="2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人子的血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，就没有生命在你们里面。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54</a:t>
            </a:r>
            <a:r>
              <a:rPr kumimoji="0" lang="zh-CN" altLang="zh-CN" sz="2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吃我肉喝我血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的人就有</a:t>
            </a:r>
            <a:r>
              <a:rPr kumimoji="0" lang="zh-CN" altLang="zh-CN" sz="2000" b="1" u="sng" dirty="0">
                <a:solidFill>
                  <a:schemeClr val="accent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永生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，在末日我要叫他复活。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55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我的肉真是可吃的，我的血真是可喝的。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56</a:t>
            </a:r>
            <a:r>
              <a:rPr kumimoji="0" lang="zh-CN" altLang="zh-CN" sz="2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吃我肉喝我血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的人常在我里面，我也常在他里面。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57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永活的父怎样差我来，我又因父</a:t>
            </a:r>
            <a:r>
              <a:rPr kumimoji="0" lang="zh-CN" altLang="zh-CN" sz="2000" b="1" u="sng" dirty="0">
                <a:solidFill>
                  <a:schemeClr val="accent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活着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；照样，</a:t>
            </a:r>
            <a:r>
              <a:rPr kumimoji="0" lang="zh-CN" altLang="zh-CN" sz="20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吃我肉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的人也要因我</a:t>
            </a:r>
            <a:r>
              <a:rPr kumimoji="0" lang="zh-CN" altLang="zh-CN" sz="2000" b="1" u="sng" dirty="0">
                <a:solidFill>
                  <a:schemeClr val="accent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活着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58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这就是</a:t>
            </a:r>
            <a:r>
              <a:rPr kumimoji="0" lang="zh-CN" altLang="zh-CN" sz="2000" b="1" dirty="0">
                <a:solidFill>
                  <a:schemeClr val="accent6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从天上降下来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的粮。吃这粮的人，就</a:t>
            </a:r>
            <a:r>
              <a:rPr kumimoji="0" lang="zh-CN" altLang="zh-CN" sz="2000" b="1" u="sng" dirty="0">
                <a:solidFill>
                  <a:schemeClr val="accent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永远活着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，不像你们的祖宗吃过吗哪还是死了。</a:t>
            </a:r>
            <a:r>
              <a:rPr kumimoji="0"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”59</a:t>
            </a:r>
            <a:r>
              <a:rPr kumimoji="0" lang="zh-CN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这些话是耶稣在迦百农会堂里教训人说的。</a:t>
            </a:r>
          </a:p>
        </p:txBody>
      </p:sp>
    </p:spTree>
    <p:extLst>
      <p:ext uri="{BB962C8B-B14F-4D97-AF65-F5344CB8AC3E}">
        <p14:creationId xmlns:p14="http://schemas.microsoft.com/office/powerpoint/2010/main" val="1341327270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8BF26-5E81-41D1-3858-CB69B51AF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>
            <a:extLst>
              <a:ext uri="{FF2B5EF4-FFF2-40B4-BE49-F238E27FC236}">
                <a16:creationId xmlns:a16="http://schemas.microsoft.com/office/drawing/2014/main" id="{AF177262-C929-2093-E62E-9F622DED8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" y="0"/>
            <a:ext cx="6859785" cy="1020762"/>
          </a:xfrm>
        </p:spPr>
        <p:txBody>
          <a:bodyPr/>
          <a:lstStyle/>
          <a:p>
            <a:r>
              <a:rPr lang="zh-CN" altLang="en-US" sz="2800" dirty="0">
                <a:solidFill>
                  <a:schemeClr val="bg1"/>
                </a:solidFill>
              </a:rPr>
              <a:t>例一：约翰福音</a:t>
            </a:r>
            <a:r>
              <a:rPr lang="en-US" altLang="zh-CN" sz="2800" dirty="0">
                <a:solidFill>
                  <a:schemeClr val="bg1"/>
                </a:solidFill>
              </a:rPr>
              <a:t>6:47-59</a:t>
            </a:r>
            <a:endParaRPr lang="zh-CN" sz="2800" dirty="0">
              <a:solidFill>
                <a:schemeClr val="bg1"/>
              </a:solidFill>
            </a:endParaRPr>
          </a:p>
        </p:txBody>
      </p:sp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0FE6CE08-35C9-97A8-1DC1-E1C77E5A6C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529397"/>
              </p:ext>
            </p:extLst>
          </p:nvPr>
        </p:nvGraphicFramePr>
        <p:xfrm>
          <a:off x="100330" y="941979"/>
          <a:ext cx="8886190" cy="591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5233">
                  <a:extLst>
                    <a:ext uri="{9D8B030D-6E8A-4147-A177-3AD203B41FA5}">
                      <a16:colId xmlns:a16="http://schemas.microsoft.com/office/drawing/2014/main" val="1128396747"/>
                    </a:ext>
                  </a:extLst>
                </a:gridCol>
                <a:gridCol w="1221077">
                  <a:extLst>
                    <a:ext uri="{9D8B030D-6E8A-4147-A177-3AD203B41FA5}">
                      <a16:colId xmlns:a16="http://schemas.microsoft.com/office/drawing/2014/main" val="190302013"/>
                    </a:ext>
                  </a:extLst>
                </a:gridCol>
                <a:gridCol w="5389880">
                  <a:extLst>
                    <a:ext uri="{9D8B030D-6E8A-4147-A177-3AD203B41FA5}">
                      <a16:colId xmlns:a16="http://schemas.microsoft.com/office/drawing/2014/main" val="1997650770"/>
                    </a:ext>
                  </a:extLst>
                </a:gridCol>
              </a:tblGrid>
              <a:tr h="59844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重复的词</a:t>
                      </a: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次数</a:t>
                      </a: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功能</a:t>
                      </a:r>
                    </a:p>
                  </a:txBody>
                  <a:tcPr marL="41424" marR="41424" marT="20712" marB="20712" anchor="ctr"/>
                </a:tc>
                <a:extLst>
                  <a:ext uri="{0D108BD9-81ED-4DB2-BD59-A6C34878D82A}">
                    <a16:rowId xmlns:a16="http://schemas.microsoft.com/office/drawing/2014/main" val="2318315435"/>
                  </a:ext>
                </a:extLst>
              </a:tr>
              <a:tr h="895389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我实实在在地告诉你们</a:t>
                      </a:r>
                    </a:p>
                    <a:p>
                      <a:pPr>
                        <a:buNone/>
                      </a:pP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字面意思：我阿们 阿们地告诉你们。</a:t>
                      </a:r>
                      <a:endParaRPr lang="en-US" altLang="zh-CN" sz="16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突出其权威性，提醒对方注意耶稣祂接下来所说的话乃是重要的真理</a:t>
                      </a:r>
                    </a:p>
                    <a:p>
                      <a:pPr>
                        <a:buNone/>
                      </a:pP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extLst>
                  <a:ext uri="{0D108BD9-81ED-4DB2-BD59-A6C34878D82A}">
                    <a16:rowId xmlns:a16="http://schemas.microsoft.com/office/drawing/2014/main" val="1520360991"/>
                  </a:ext>
                </a:extLst>
              </a:tr>
              <a:tr h="108059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从天上降下来</a:t>
                      </a: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强调并宣告耶稣的神性、天上来源</a:t>
                      </a:r>
                      <a:endParaRPr lang="en-US" altLang="zh-CN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en-US" altLang="zh-CN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耶稣是神差来的救主（约</a:t>
                      </a:r>
                      <a:r>
                        <a:rPr lang="en-US" altLang="zh-CN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3:16</a:t>
                      </a:r>
                      <a:r>
                        <a:rPr lang="zh-CN" alt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</a:p>
                    <a:p>
                      <a:pPr>
                        <a:buNone/>
                      </a:pP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extLst>
                  <a:ext uri="{0D108BD9-81ED-4DB2-BD59-A6C34878D82A}">
                    <a16:rowId xmlns:a16="http://schemas.microsoft.com/office/drawing/2014/main" val="705827853"/>
                  </a:ext>
                </a:extLst>
              </a:tr>
              <a:tr h="952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</a:rPr>
                        <a:t>生命的粮</a:t>
                      </a: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强调耶稣是生命源头，提供永生（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6:47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 marL="41424" marR="41424" marT="20712" marB="20712" anchor="ctr"/>
                </a:tc>
                <a:extLst>
                  <a:ext uri="{0D108BD9-81ED-4DB2-BD59-A6C34878D82A}">
                    <a16:rowId xmlns:a16="http://schemas.microsoft.com/office/drawing/2014/main" val="3021050019"/>
                  </a:ext>
                </a:extLst>
              </a:tr>
              <a:tr h="106650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</a:rPr>
                        <a:t>吃我肉、喝我血</a:t>
                      </a: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强调通过信心与基督的属灵联合</a:t>
                      </a:r>
                      <a:endParaRPr lang="en-US" altLang="zh-CN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预表圣餐（哥林多前书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11:23-25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）</a:t>
                      </a:r>
                      <a:endParaRPr lang="en-US" altLang="zh-CN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extLst>
                  <a:ext uri="{0D108BD9-81ED-4DB2-BD59-A6C34878D82A}">
                    <a16:rowId xmlns:a16="http://schemas.microsoft.com/office/drawing/2014/main" val="3524807113"/>
                  </a:ext>
                </a:extLst>
              </a:tr>
              <a:tr h="952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永生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活着</a:t>
                      </a: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强调信靠耶稣得永恒生命的应许</a:t>
                      </a:r>
                      <a:r>
                        <a:rPr lang="zh-CN" alt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（约</a:t>
                      </a:r>
                      <a:r>
                        <a:rPr lang="en-US" altLang="zh-CN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3:16</a:t>
                      </a:r>
                      <a:r>
                        <a:rPr lang="zh-CN" alt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en-US" altLang="zh-CN" sz="1600" dirty="0">
                        <a:solidFill>
                          <a:schemeClr val="tx1"/>
                        </a:solidFill>
                      </a:endParaRPr>
                    </a:p>
                  </a:txBody>
                  <a:tcPr marL="41424" marR="41424" marT="20712" marB="20712" anchor="ctr"/>
                </a:tc>
                <a:extLst>
                  <a:ext uri="{0D108BD9-81ED-4DB2-BD59-A6C34878D82A}">
                    <a16:rowId xmlns:a16="http://schemas.microsoft.com/office/drawing/2014/main" val="2710996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766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TNmYjcyOGNjOTc4MTU1NjA3ODhiMzU4NGZjNDU1MGQifQ=="/>
  <p:tag name="KSO_WPP_MARK_KEY" val="411b1306-1db1-49dd-92ff-d7070745c5ee"/>
</p:tagLst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38682</TotalTime>
  <Words>8143</Words>
  <Application>Microsoft Office PowerPoint</Application>
  <PresentationFormat>全屏显示(4:3)</PresentationFormat>
  <Paragraphs>445</Paragraphs>
  <Slides>40</Slides>
  <Notes>34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3" baseType="lpstr">
      <vt:lpstr>Chalkduster</vt:lpstr>
      <vt:lpstr>FangSong</vt:lpstr>
      <vt:lpstr>SimHei</vt:lpstr>
      <vt:lpstr>SimHei</vt:lpstr>
      <vt:lpstr>宋体</vt:lpstr>
      <vt:lpstr>宋体</vt:lpstr>
      <vt:lpstr>XuandongKaishu</vt:lpstr>
      <vt:lpstr>Arial</vt:lpstr>
      <vt:lpstr>Symbol</vt:lpstr>
      <vt:lpstr>Tahoma</vt:lpstr>
      <vt:lpstr>Times New Roman</vt:lpstr>
      <vt:lpstr>Wingdings</vt:lpstr>
      <vt:lpstr>7_Office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例一：约翰福音6:47-59</vt:lpstr>
      <vt:lpstr>例一：约翰福音6:47-59</vt:lpstr>
      <vt:lpstr>重复的作用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重复的作用</vt:lpstr>
      <vt:lpstr>PowerPoint 演示文稿</vt:lpstr>
      <vt:lpstr>PowerPoint 演示文稿</vt:lpstr>
      <vt:lpstr>PowerPoint 演示文稿</vt:lpstr>
      <vt:lpstr>PowerPoint 演示文稿</vt:lpstr>
      <vt:lpstr>重复的作用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重复的作用</vt:lpstr>
      <vt:lpstr>PowerPoint 演示文稿</vt:lpstr>
      <vt:lpstr>可能有的查经困扰：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2009年3月22日</dc:title>
  <dc:creator>User</dc:creator>
  <cp:lastModifiedBy>Fred Liang</cp:lastModifiedBy>
  <cp:revision>3498</cp:revision>
  <dcterms:created xsi:type="dcterms:W3CDTF">2009-03-18T05:43:00Z</dcterms:created>
  <dcterms:modified xsi:type="dcterms:W3CDTF">2025-07-24T12:34:08Z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Microsoft</vt:lpwstr>
  </property>
  <property fmtid="{D5CDD505-2E9C-101B-9397-08002B2CF9AE}" pid="4" name="HiddenSlides">
    <vt:r8>0</vt:r8>
  </property>
  <property fmtid="{D5CDD505-2E9C-101B-9397-08002B2CF9AE}" pid="5" name="HyperlinksChanged">
    <vt:bool>false</vt:bool>
  </property>
  <property fmtid="{D5CDD505-2E9C-101B-9397-08002B2CF9AE}" pid="6" name="KSOProductBuildVer">
    <vt:lpwstr>2052-11.1.0.13703</vt:lpwstr>
  </property>
  <property fmtid="{D5CDD505-2E9C-101B-9397-08002B2CF9AE}" pid="7" name="LinksUpToDate">
    <vt:bool>false</vt:bool>
  </property>
  <property fmtid="{D5CDD505-2E9C-101B-9397-08002B2CF9AE}" pid="8" name="MMClips">
    <vt:r8>0</vt:r8>
  </property>
  <property fmtid="{D5CDD505-2E9C-101B-9397-08002B2CF9AE}" pid="9" name="Notes">
    <vt:r8>3</vt:r8>
  </property>
  <property fmtid="{D5CDD505-2E9C-101B-9397-08002B2CF9AE}" pid="10" name="PresentationFormat">
    <vt:lpwstr>全屏显示(4:3)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r8>36</vt:r8>
  </property>
  <property fmtid="{D5CDD505-2E9C-101B-9397-08002B2CF9AE}" pid="14" name="ICV">
    <vt:lpwstr>0DB846A36F0E47D981130A25FE123852</vt:lpwstr>
  </property>
</Properties>
</file>