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322" r:id="rId5"/>
    <p:sldId id="332" r:id="rId6"/>
    <p:sldId id="316" r:id="rId7"/>
    <p:sldId id="314" r:id="rId8"/>
    <p:sldId id="315" r:id="rId9"/>
    <p:sldId id="312" r:id="rId10"/>
    <p:sldId id="323" r:id="rId11"/>
    <p:sldId id="324" r:id="rId12"/>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325" r:id="rId26"/>
    <p:sldId id="326" r:id="rId27"/>
    <p:sldId id="327" r:id="rId28"/>
    <p:sldId id="328" r:id="rId29"/>
    <p:sldId id="329" r:id="rId30"/>
    <p:sldId id="330" r:id="rId31"/>
    <p:sldId id="33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39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DC"/>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D0CCCC-D5CC-433D-B2DA-ADEDEE60C973}" v="34" dt="2025-12-12T21:51:37.662"/>
  </p1510:revLst>
</p1510:revInfo>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90"/>
    <p:restoredTop sz="94656"/>
  </p:normalViewPr>
  <p:slideViewPr>
    <p:cSldViewPr snapToGrid="0">
      <p:cViewPr varScale="1">
        <p:scale>
          <a:sx n="89" d="100"/>
          <a:sy n="89" d="100"/>
        </p:scale>
        <p:origin x="696" y="168"/>
      </p:cViewPr>
      <p:guideLst>
        <p:guide pos="3840"/>
        <p:guide pos="39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i Wang" userId="743d5c90-7a41-4595-82a5-d108adf6a93f" providerId="ADAL" clId="{20D0CCCC-D5CC-433D-B2DA-ADEDEE60C973}"/>
    <pc:docChg chg="undo redo custSel addSld delSld modSld sldOrd">
      <pc:chgData name="Fei Wang" userId="743d5c90-7a41-4595-82a5-d108adf6a93f" providerId="ADAL" clId="{20D0CCCC-D5CC-433D-B2DA-ADEDEE60C973}" dt="2025-12-12T22:03:33.842" v="5108" actId="2696"/>
      <pc:docMkLst>
        <pc:docMk/>
      </pc:docMkLst>
      <pc:sldChg chg="add del">
        <pc:chgData name="Fei Wang" userId="743d5c90-7a41-4595-82a5-d108adf6a93f" providerId="ADAL" clId="{20D0CCCC-D5CC-433D-B2DA-ADEDEE60C973}" dt="2025-12-12T20:44:17.060" v="4205" actId="2696"/>
        <pc:sldMkLst>
          <pc:docMk/>
          <pc:sldMk cId="704370842" sldId="310"/>
        </pc:sldMkLst>
      </pc:sldChg>
      <pc:sldChg chg="add del">
        <pc:chgData name="Fei Wang" userId="743d5c90-7a41-4595-82a5-d108adf6a93f" providerId="ADAL" clId="{20D0CCCC-D5CC-433D-B2DA-ADEDEE60C973}" dt="2025-12-12T20:44:15.059" v="4204" actId="2696"/>
        <pc:sldMkLst>
          <pc:docMk/>
          <pc:sldMk cId="1669023770" sldId="311"/>
        </pc:sldMkLst>
      </pc:sldChg>
      <pc:sldChg chg="addSp delSp modSp mod ord modClrScheme chgLayout">
        <pc:chgData name="Fei Wang" userId="743d5c90-7a41-4595-82a5-d108adf6a93f" providerId="ADAL" clId="{20D0CCCC-D5CC-433D-B2DA-ADEDEE60C973}" dt="2025-12-12T19:29:40.281" v="3368" actId="1076"/>
        <pc:sldMkLst>
          <pc:docMk/>
          <pc:sldMk cId="952135350" sldId="312"/>
        </pc:sldMkLst>
        <pc:spChg chg="mod ord">
          <ac:chgData name="Fei Wang" userId="743d5c90-7a41-4595-82a5-d108adf6a93f" providerId="ADAL" clId="{20D0CCCC-D5CC-433D-B2DA-ADEDEE60C973}" dt="2025-12-11T03:28:17.064" v="2499" actId="700"/>
          <ac:spMkLst>
            <pc:docMk/>
            <pc:sldMk cId="952135350" sldId="312"/>
            <ac:spMk id="2" creationId="{35BFFCC8-C04D-0071-3B14-4AF828E000B0}"/>
          </ac:spMkLst>
        </pc:spChg>
        <pc:spChg chg="mod ord">
          <ac:chgData name="Fei Wang" userId="743d5c90-7a41-4595-82a5-d108adf6a93f" providerId="ADAL" clId="{20D0CCCC-D5CC-433D-B2DA-ADEDEE60C973}" dt="2025-12-11T03:28:17.064" v="2499" actId="700"/>
          <ac:spMkLst>
            <pc:docMk/>
            <pc:sldMk cId="952135350" sldId="312"/>
            <ac:spMk id="3" creationId="{D9D6A759-37B6-1E14-BD05-D652BEECEA33}"/>
          </ac:spMkLst>
        </pc:spChg>
        <pc:spChg chg="add mod">
          <ac:chgData name="Fei Wang" userId="743d5c90-7a41-4595-82a5-d108adf6a93f" providerId="ADAL" clId="{20D0CCCC-D5CC-433D-B2DA-ADEDEE60C973}" dt="2025-12-12T19:29:40.281" v="3368" actId="1076"/>
          <ac:spMkLst>
            <pc:docMk/>
            <pc:sldMk cId="952135350" sldId="312"/>
            <ac:spMk id="4" creationId="{131C30EB-E7FE-15D3-3229-EA4C4EBFC9B8}"/>
          </ac:spMkLst>
        </pc:spChg>
        <pc:spChg chg="add del">
          <ac:chgData name="Fei Wang" userId="743d5c90-7a41-4595-82a5-d108adf6a93f" providerId="ADAL" clId="{20D0CCCC-D5CC-433D-B2DA-ADEDEE60C973}" dt="2025-12-11T03:25:29.141" v="2477" actId="11529"/>
          <ac:spMkLst>
            <pc:docMk/>
            <pc:sldMk cId="952135350" sldId="312"/>
            <ac:spMk id="4" creationId="{529297F1-C780-D385-3FF4-7B6A1D4C752D}"/>
          </ac:spMkLst>
        </pc:spChg>
        <pc:spChg chg="add mod">
          <ac:chgData name="Fei Wang" userId="743d5c90-7a41-4595-82a5-d108adf6a93f" providerId="ADAL" clId="{20D0CCCC-D5CC-433D-B2DA-ADEDEE60C973}" dt="2025-12-12T19:21:59.293" v="3000" actId="5793"/>
          <ac:spMkLst>
            <pc:docMk/>
            <pc:sldMk cId="952135350" sldId="312"/>
            <ac:spMk id="5" creationId="{AE895E9B-B035-946E-629E-30D3154D6C7F}"/>
          </ac:spMkLst>
        </pc:spChg>
        <pc:spChg chg="add del mod ord">
          <ac:chgData name="Fei Wang" userId="743d5c90-7a41-4595-82a5-d108adf6a93f" providerId="ADAL" clId="{20D0CCCC-D5CC-433D-B2DA-ADEDEE60C973}" dt="2025-12-12T19:29:27.163" v="3366" actId="1076"/>
          <ac:spMkLst>
            <pc:docMk/>
            <pc:sldMk cId="952135350" sldId="312"/>
            <ac:spMk id="6" creationId="{9F0E1748-5A63-CCAD-65B2-FB5DB78846F2}"/>
          </ac:spMkLst>
        </pc:spChg>
        <pc:spChg chg="add del mod">
          <ac:chgData name="Fei Wang" userId="743d5c90-7a41-4595-82a5-d108adf6a93f" providerId="ADAL" clId="{20D0CCCC-D5CC-433D-B2DA-ADEDEE60C973}" dt="2025-12-12T19:29:36.165" v="3367" actId="1076"/>
          <ac:spMkLst>
            <pc:docMk/>
            <pc:sldMk cId="952135350" sldId="312"/>
            <ac:spMk id="7" creationId="{4C9F2AF4-98F4-F602-B442-4B369AB82163}"/>
          </ac:spMkLst>
        </pc:spChg>
        <pc:spChg chg="add del mod ord">
          <ac:chgData name="Fei Wang" userId="743d5c90-7a41-4595-82a5-d108adf6a93f" providerId="ADAL" clId="{20D0CCCC-D5CC-433D-B2DA-ADEDEE60C973}" dt="2025-12-11T03:27:00.003" v="2489" actId="700"/>
          <ac:spMkLst>
            <pc:docMk/>
            <pc:sldMk cId="952135350" sldId="312"/>
            <ac:spMk id="8" creationId="{869244F2-C7BC-0473-7BE5-3C86F5DFD84A}"/>
          </ac:spMkLst>
        </pc:spChg>
        <pc:spChg chg="add del mod ord">
          <ac:chgData name="Fei Wang" userId="743d5c90-7a41-4595-82a5-d108adf6a93f" providerId="ADAL" clId="{20D0CCCC-D5CC-433D-B2DA-ADEDEE60C973}" dt="2025-12-11T03:28:17.064" v="2499" actId="700"/>
          <ac:spMkLst>
            <pc:docMk/>
            <pc:sldMk cId="952135350" sldId="312"/>
            <ac:spMk id="10" creationId="{4A9551BE-04A0-4749-CEA4-A6CD59A3CBCD}"/>
          </ac:spMkLst>
        </pc:spChg>
        <pc:spChg chg="add del mod">
          <ac:chgData name="Fei Wang" userId="743d5c90-7a41-4595-82a5-d108adf6a93f" providerId="ADAL" clId="{20D0CCCC-D5CC-433D-B2DA-ADEDEE60C973}" dt="2025-12-11T03:27:23.606" v="2491" actId="26606"/>
          <ac:spMkLst>
            <pc:docMk/>
            <pc:sldMk cId="952135350" sldId="312"/>
            <ac:spMk id="12" creationId="{7A08680D-4FC1-AC76-5BB8-40B61BF252E6}"/>
          </ac:spMkLst>
        </pc:spChg>
        <pc:graphicFrameChg chg="add del mod">
          <ac:chgData name="Fei Wang" userId="743d5c90-7a41-4595-82a5-d108adf6a93f" providerId="ADAL" clId="{20D0CCCC-D5CC-433D-B2DA-ADEDEE60C973}" dt="2025-12-11T03:27:23.606" v="2491" actId="26606"/>
          <ac:graphicFrameMkLst>
            <pc:docMk/>
            <pc:sldMk cId="952135350" sldId="312"/>
            <ac:graphicFrameMk id="9" creationId="{AF26F348-753A-B93B-2B5E-A86B895538EF}"/>
          </ac:graphicFrameMkLst>
        </pc:graphicFrameChg>
      </pc:sldChg>
      <pc:sldChg chg="modSp del mod ord">
        <pc:chgData name="Fei Wang" userId="743d5c90-7a41-4595-82a5-d108adf6a93f" providerId="ADAL" clId="{20D0CCCC-D5CC-433D-B2DA-ADEDEE60C973}" dt="2025-12-12T20:43:56.528" v="4197" actId="2696"/>
        <pc:sldMkLst>
          <pc:docMk/>
          <pc:sldMk cId="2224546682" sldId="313"/>
        </pc:sldMkLst>
        <pc:spChg chg="mod">
          <ac:chgData name="Fei Wang" userId="743d5c90-7a41-4595-82a5-d108adf6a93f" providerId="ADAL" clId="{20D0CCCC-D5CC-433D-B2DA-ADEDEE60C973}" dt="2025-12-12T19:24:14.957" v="3009" actId="6549"/>
          <ac:spMkLst>
            <pc:docMk/>
            <pc:sldMk cId="2224546682" sldId="313"/>
            <ac:spMk id="2" creationId="{6059FD0C-3CC0-6307-C5F3-CCBE0B14A19F}"/>
          </ac:spMkLst>
        </pc:spChg>
        <pc:graphicFrameChg chg="modGraphic">
          <ac:chgData name="Fei Wang" userId="743d5c90-7a41-4595-82a5-d108adf6a93f" providerId="ADAL" clId="{20D0CCCC-D5CC-433D-B2DA-ADEDEE60C973}" dt="2025-12-12T19:24:16.150" v="3010" actId="6549"/>
          <ac:graphicFrameMkLst>
            <pc:docMk/>
            <pc:sldMk cId="2224546682" sldId="313"/>
            <ac:graphicFrameMk id="5" creationId="{4BF48F46-6E7D-0880-9D66-315C864F7D0F}"/>
          </ac:graphicFrameMkLst>
        </pc:graphicFrameChg>
      </pc:sldChg>
      <pc:sldChg chg="addSp delSp modSp mod ord modClrScheme chgLayout">
        <pc:chgData name="Fei Wang" userId="743d5c90-7a41-4595-82a5-d108adf6a93f" providerId="ADAL" clId="{20D0CCCC-D5CC-433D-B2DA-ADEDEE60C973}" dt="2025-12-11T02:59:39.673" v="1279" actId="122"/>
        <pc:sldMkLst>
          <pc:docMk/>
          <pc:sldMk cId="82250651" sldId="314"/>
        </pc:sldMkLst>
        <pc:spChg chg="mod ord">
          <ac:chgData name="Fei Wang" userId="743d5c90-7a41-4595-82a5-d108adf6a93f" providerId="ADAL" clId="{20D0CCCC-D5CC-433D-B2DA-ADEDEE60C973}" dt="2025-12-11T02:51:48.146" v="1030" actId="26606"/>
          <ac:spMkLst>
            <pc:docMk/>
            <pc:sldMk cId="82250651" sldId="314"/>
            <ac:spMk id="2" creationId="{C1D94129-1999-7159-E6E3-7D6C478655BD}"/>
          </ac:spMkLst>
        </pc:spChg>
        <pc:spChg chg="mod">
          <ac:chgData name="Fei Wang" userId="743d5c90-7a41-4595-82a5-d108adf6a93f" providerId="ADAL" clId="{20D0CCCC-D5CC-433D-B2DA-ADEDEE60C973}" dt="2025-12-11T02:59:39.673" v="1279" actId="122"/>
          <ac:spMkLst>
            <pc:docMk/>
            <pc:sldMk cId="82250651" sldId="314"/>
            <ac:spMk id="3" creationId="{43B3004F-891E-E0B4-FC2D-A5949EC33A3D}"/>
          </ac:spMkLst>
        </pc:spChg>
        <pc:spChg chg="mod">
          <ac:chgData name="Fei Wang" userId="743d5c90-7a41-4595-82a5-d108adf6a93f" providerId="ADAL" clId="{20D0CCCC-D5CC-433D-B2DA-ADEDEE60C973}" dt="2025-12-11T02:57:51.056" v="1170" actId="2711"/>
          <ac:spMkLst>
            <pc:docMk/>
            <pc:sldMk cId="82250651" sldId="314"/>
            <ac:spMk id="4" creationId="{E52EF1C1-5933-D909-38D2-D22F630A85FE}"/>
          </ac:spMkLst>
        </pc:spChg>
        <pc:spChg chg="add del mod">
          <ac:chgData name="Fei Wang" userId="743d5c90-7a41-4595-82a5-d108adf6a93f" providerId="ADAL" clId="{20D0CCCC-D5CC-433D-B2DA-ADEDEE60C973}" dt="2025-12-11T02:23:41.753" v="98" actId="931"/>
          <ac:spMkLst>
            <pc:docMk/>
            <pc:sldMk cId="82250651" sldId="314"/>
            <ac:spMk id="6" creationId="{92D705C0-9E64-ED9A-9E27-60158223B0C5}"/>
          </ac:spMkLst>
        </pc:spChg>
        <pc:spChg chg="add del mod">
          <ac:chgData name="Fei Wang" userId="743d5c90-7a41-4595-82a5-d108adf6a93f" providerId="ADAL" clId="{20D0CCCC-D5CC-433D-B2DA-ADEDEE60C973}" dt="2025-12-11T02:24:13.229" v="105" actId="478"/>
          <ac:spMkLst>
            <pc:docMk/>
            <pc:sldMk cId="82250651" sldId="314"/>
            <ac:spMk id="10" creationId="{3DC2422B-3435-6BE9-94DD-0F266D55C9A1}"/>
          </ac:spMkLst>
        </pc:spChg>
        <pc:spChg chg="add del mod">
          <ac:chgData name="Fei Wang" userId="743d5c90-7a41-4595-82a5-d108adf6a93f" providerId="ADAL" clId="{20D0CCCC-D5CC-433D-B2DA-ADEDEE60C973}" dt="2025-12-11T02:28:57.017" v="168" actId="478"/>
          <ac:spMkLst>
            <pc:docMk/>
            <pc:sldMk cId="82250651" sldId="314"/>
            <ac:spMk id="12" creationId="{04DFF351-7B5A-C3CE-44CD-1629C8954E11}"/>
          </ac:spMkLst>
        </pc:spChg>
        <pc:spChg chg="add del mod">
          <ac:chgData name="Fei Wang" userId="743d5c90-7a41-4595-82a5-d108adf6a93f" providerId="ADAL" clId="{20D0CCCC-D5CC-433D-B2DA-ADEDEE60C973}" dt="2025-12-11T02:47:13.468" v="807" actId="478"/>
          <ac:spMkLst>
            <pc:docMk/>
            <pc:sldMk cId="82250651" sldId="314"/>
            <ac:spMk id="13" creationId="{6460D4C0-03A3-43C7-6B61-A07C42C175C5}"/>
          </ac:spMkLst>
        </pc:spChg>
        <pc:spChg chg="add del">
          <ac:chgData name="Fei Wang" userId="743d5c90-7a41-4595-82a5-d108adf6a93f" providerId="ADAL" clId="{20D0CCCC-D5CC-433D-B2DA-ADEDEE60C973}" dt="2025-12-11T02:47:29.771" v="809" actId="478"/>
          <ac:spMkLst>
            <pc:docMk/>
            <pc:sldMk cId="82250651" sldId="314"/>
            <ac:spMk id="14" creationId="{121818D1-51DD-F168-5925-3A46706BF42E}"/>
          </ac:spMkLst>
        </pc:spChg>
        <pc:picChg chg="del">
          <ac:chgData name="Fei Wang" userId="743d5c90-7a41-4595-82a5-d108adf6a93f" providerId="ADAL" clId="{20D0CCCC-D5CC-433D-B2DA-ADEDEE60C973}" dt="2025-12-11T02:20:06.527" v="97" actId="478"/>
          <ac:picMkLst>
            <pc:docMk/>
            <pc:sldMk cId="82250651" sldId="314"/>
            <ac:picMk id="7" creationId="{9A3D4103-A3C2-A6CC-FF4A-CAB89B7EA625}"/>
          </ac:picMkLst>
        </pc:picChg>
        <pc:picChg chg="add del mod">
          <ac:chgData name="Fei Wang" userId="743d5c90-7a41-4595-82a5-d108adf6a93f" providerId="ADAL" clId="{20D0CCCC-D5CC-433D-B2DA-ADEDEE60C973}" dt="2025-12-11T02:24:13.229" v="105" actId="478"/>
          <ac:picMkLst>
            <pc:docMk/>
            <pc:sldMk cId="82250651" sldId="314"/>
            <ac:picMk id="9" creationId="{2323C56F-B6B6-A1F6-1A8A-25CCB5065D46}"/>
          </ac:picMkLst>
        </pc:picChg>
        <pc:picChg chg="add del mod">
          <ac:chgData name="Fei Wang" userId="743d5c90-7a41-4595-82a5-d108adf6a93f" providerId="ADAL" clId="{20D0CCCC-D5CC-433D-B2DA-ADEDEE60C973}" dt="2025-12-11T02:56:22.855" v="1165" actId="14100"/>
          <ac:picMkLst>
            <pc:docMk/>
            <pc:sldMk cId="82250651" sldId="314"/>
            <ac:picMk id="16" creationId="{D76E72BE-C6D7-7FCA-D292-8D1C8FEA0818}"/>
          </ac:picMkLst>
        </pc:picChg>
      </pc:sldChg>
      <pc:sldChg chg="addSp modSp mod">
        <pc:chgData name="Fei Wang" userId="743d5c90-7a41-4595-82a5-d108adf6a93f" providerId="ADAL" clId="{20D0CCCC-D5CC-433D-B2DA-ADEDEE60C973}" dt="2025-12-12T19:22:49.107" v="3003" actId="14100"/>
        <pc:sldMkLst>
          <pc:docMk/>
          <pc:sldMk cId="2302010161" sldId="315"/>
        </pc:sldMkLst>
        <pc:spChg chg="mod">
          <ac:chgData name="Fei Wang" userId="743d5c90-7a41-4595-82a5-d108adf6a93f" providerId="ADAL" clId="{20D0CCCC-D5CC-433D-B2DA-ADEDEE60C973}" dt="2025-12-12T19:22:46.743" v="3002" actId="14100"/>
          <ac:spMkLst>
            <pc:docMk/>
            <pc:sldMk cId="2302010161" sldId="315"/>
            <ac:spMk id="2" creationId="{F7CE9E18-F4C2-3B3A-348B-BE5512664CA8}"/>
          </ac:spMkLst>
        </pc:spChg>
        <pc:spChg chg="mod">
          <ac:chgData name="Fei Wang" userId="743d5c90-7a41-4595-82a5-d108adf6a93f" providerId="ADAL" clId="{20D0CCCC-D5CC-433D-B2DA-ADEDEE60C973}" dt="2025-12-11T03:13:22.841" v="1944" actId="20577"/>
          <ac:spMkLst>
            <pc:docMk/>
            <pc:sldMk cId="2302010161" sldId="315"/>
            <ac:spMk id="3" creationId="{E3C15354-374E-4710-792F-592E588BAAE2}"/>
          </ac:spMkLst>
        </pc:spChg>
        <pc:spChg chg="mod">
          <ac:chgData name="Fei Wang" userId="743d5c90-7a41-4595-82a5-d108adf6a93f" providerId="ADAL" clId="{20D0CCCC-D5CC-433D-B2DA-ADEDEE60C973}" dt="2025-12-12T19:22:49.107" v="3003" actId="14100"/>
          <ac:spMkLst>
            <pc:docMk/>
            <pc:sldMk cId="2302010161" sldId="315"/>
            <ac:spMk id="4" creationId="{685D951B-D6C0-AB0A-0FFD-23670BE643EE}"/>
          </ac:spMkLst>
        </pc:spChg>
        <pc:spChg chg="add mod">
          <ac:chgData name="Fei Wang" userId="743d5c90-7a41-4595-82a5-d108adf6a93f" providerId="ADAL" clId="{20D0CCCC-D5CC-433D-B2DA-ADEDEE60C973}" dt="2025-12-11T03:19:03.440" v="2161" actId="20577"/>
          <ac:spMkLst>
            <pc:docMk/>
            <pc:sldMk cId="2302010161" sldId="315"/>
            <ac:spMk id="6" creationId="{1568AFDF-8330-6465-B802-6B21987C462F}"/>
          </ac:spMkLst>
        </pc:spChg>
      </pc:sldChg>
      <pc:sldChg chg="delSp modSp mod">
        <pc:chgData name="Fei Wang" userId="743d5c90-7a41-4595-82a5-d108adf6a93f" providerId="ADAL" clId="{20D0CCCC-D5CC-433D-B2DA-ADEDEE60C973}" dt="2025-12-11T02:25:49.643" v="106" actId="2711"/>
        <pc:sldMkLst>
          <pc:docMk/>
          <pc:sldMk cId="554382460" sldId="316"/>
        </pc:sldMkLst>
        <pc:spChg chg="mod">
          <ac:chgData name="Fei Wang" userId="743d5c90-7a41-4595-82a5-d108adf6a93f" providerId="ADAL" clId="{20D0CCCC-D5CC-433D-B2DA-ADEDEE60C973}" dt="2025-12-11T02:25:49.643" v="106" actId="2711"/>
          <ac:spMkLst>
            <pc:docMk/>
            <pc:sldMk cId="554382460" sldId="316"/>
            <ac:spMk id="3" creationId="{986F71E8-8D71-9405-3A01-01C3B8F86877}"/>
          </ac:spMkLst>
        </pc:spChg>
      </pc:sldChg>
      <pc:sldChg chg="modSp add del mod ord">
        <pc:chgData name="Fei Wang" userId="743d5c90-7a41-4595-82a5-d108adf6a93f" providerId="ADAL" clId="{20D0CCCC-D5CC-433D-B2DA-ADEDEE60C973}" dt="2025-12-12T22:03:33.842" v="5108" actId="2696"/>
        <pc:sldMkLst>
          <pc:docMk/>
          <pc:sldMk cId="4011334062" sldId="317"/>
        </pc:sldMkLst>
        <pc:spChg chg="mod">
          <ac:chgData name="Fei Wang" userId="743d5c90-7a41-4595-82a5-d108adf6a93f" providerId="ADAL" clId="{20D0CCCC-D5CC-433D-B2DA-ADEDEE60C973}" dt="2025-12-12T21:58:10.534" v="5073" actId="20577"/>
          <ac:spMkLst>
            <pc:docMk/>
            <pc:sldMk cId="4011334062" sldId="317"/>
            <ac:spMk id="2" creationId="{1B061384-8C2A-AC46-D296-2DF95CBF10BB}"/>
          </ac:spMkLst>
        </pc:spChg>
      </pc:sldChg>
      <pc:sldChg chg="del">
        <pc:chgData name="Fei Wang" userId="743d5c90-7a41-4595-82a5-d108adf6a93f" providerId="ADAL" clId="{20D0CCCC-D5CC-433D-B2DA-ADEDEE60C973}" dt="2025-12-09T19:39:23.273" v="4" actId="2696"/>
        <pc:sldMkLst>
          <pc:docMk/>
          <pc:sldMk cId="2906152353" sldId="318"/>
        </pc:sldMkLst>
      </pc:sldChg>
      <pc:sldChg chg="del">
        <pc:chgData name="Fei Wang" userId="743d5c90-7a41-4595-82a5-d108adf6a93f" providerId="ADAL" clId="{20D0CCCC-D5CC-433D-B2DA-ADEDEE60C973}" dt="2025-12-09T19:39:17.199" v="3" actId="2696"/>
        <pc:sldMkLst>
          <pc:docMk/>
          <pc:sldMk cId="3421680658" sldId="319"/>
        </pc:sldMkLst>
      </pc:sldChg>
      <pc:sldChg chg="modSp del mod">
        <pc:chgData name="Fei Wang" userId="743d5c90-7a41-4595-82a5-d108adf6a93f" providerId="ADAL" clId="{20D0CCCC-D5CC-433D-B2DA-ADEDEE60C973}" dt="2025-12-09T19:39:10.794" v="2" actId="2696"/>
        <pc:sldMkLst>
          <pc:docMk/>
          <pc:sldMk cId="3752118431" sldId="320"/>
        </pc:sldMkLst>
      </pc:sldChg>
      <pc:sldChg chg="del">
        <pc:chgData name="Fei Wang" userId="743d5c90-7a41-4595-82a5-d108adf6a93f" providerId="ADAL" clId="{20D0CCCC-D5CC-433D-B2DA-ADEDEE60C973}" dt="2025-12-09T19:39:02.754" v="0" actId="2696"/>
        <pc:sldMkLst>
          <pc:docMk/>
          <pc:sldMk cId="1607455252" sldId="321"/>
        </pc:sldMkLst>
      </pc:sldChg>
      <pc:sldChg chg="modSp mod">
        <pc:chgData name="Fei Wang" userId="743d5c90-7a41-4595-82a5-d108adf6a93f" providerId="ADAL" clId="{20D0CCCC-D5CC-433D-B2DA-ADEDEE60C973}" dt="2025-12-11T02:26:01.838" v="107" actId="2711"/>
        <pc:sldMkLst>
          <pc:docMk/>
          <pc:sldMk cId="3378822495" sldId="322"/>
        </pc:sldMkLst>
        <pc:spChg chg="mod">
          <ac:chgData name="Fei Wang" userId="743d5c90-7a41-4595-82a5-d108adf6a93f" providerId="ADAL" clId="{20D0CCCC-D5CC-433D-B2DA-ADEDEE60C973}" dt="2025-12-11T02:26:01.838" v="107" actId="2711"/>
          <ac:spMkLst>
            <pc:docMk/>
            <pc:sldMk cId="3378822495" sldId="322"/>
            <ac:spMk id="2" creationId="{75454C9E-20FB-B999-9303-C71D1334BAD7}"/>
          </ac:spMkLst>
        </pc:spChg>
      </pc:sldChg>
      <pc:sldChg chg="delSp modSp add mod">
        <pc:chgData name="Fei Wang" userId="743d5c90-7a41-4595-82a5-d108adf6a93f" providerId="ADAL" clId="{20D0CCCC-D5CC-433D-B2DA-ADEDEE60C973}" dt="2025-12-12T22:02:22.257" v="5107" actId="14100"/>
        <pc:sldMkLst>
          <pc:docMk/>
          <pc:sldMk cId="63819946" sldId="323"/>
        </pc:sldMkLst>
        <pc:spChg chg="mod">
          <ac:chgData name="Fei Wang" userId="743d5c90-7a41-4595-82a5-d108adf6a93f" providerId="ADAL" clId="{20D0CCCC-D5CC-433D-B2DA-ADEDEE60C973}" dt="2025-12-12T19:24:48.973" v="3022" actId="20577"/>
          <ac:spMkLst>
            <pc:docMk/>
            <pc:sldMk cId="63819946" sldId="323"/>
            <ac:spMk id="2" creationId="{8C80A2D2-7A58-95EC-DC20-0732A16446B2}"/>
          </ac:spMkLst>
        </pc:spChg>
        <pc:spChg chg="del mod">
          <ac:chgData name="Fei Wang" userId="743d5c90-7a41-4595-82a5-d108adf6a93f" providerId="ADAL" clId="{20D0CCCC-D5CC-433D-B2DA-ADEDEE60C973}" dt="2025-12-12T19:48:41.943" v="3567" actId="21"/>
          <ac:spMkLst>
            <pc:docMk/>
            <pc:sldMk cId="63819946" sldId="323"/>
            <ac:spMk id="4" creationId="{83030593-F58D-C5EC-8950-AD047D66CFB1}"/>
          </ac:spMkLst>
        </pc:spChg>
        <pc:spChg chg="mod">
          <ac:chgData name="Fei Wang" userId="743d5c90-7a41-4595-82a5-d108adf6a93f" providerId="ADAL" clId="{20D0CCCC-D5CC-433D-B2DA-ADEDEE60C973}" dt="2025-12-12T20:43:14.436" v="4193" actId="20577"/>
          <ac:spMkLst>
            <pc:docMk/>
            <pc:sldMk cId="63819946" sldId="323"/>
            <ac:spMk id="5" creationId="{CB45D806-BE6B-4A94-C589-766E956EC374}"/>
          </ac:spMkLst>
        </pc:spChg>
        <pc:spChg chg="mod">
          <ac:chgData name="Fei Wang" userId="743d5c90-7a41-4595-82a5-d108adf6a93f" providerId="ADAL" clId="{20D0CCCC-D5CC-433D-B2DA-ADEDEE60C973}" dt="2025-12-12T22:02:22.257" v="5107" actId="14100"/>
          <ac:spMkLst>
            <pc:docMk/>
            <pc:sldMk cId="63819946" sldId="323"/>
            <ac:spMk id="6" creationId="{9BB3E3BA-DCB9-2CA6-4806-08CB46F8762C}"/>
          </ac:spMkLst>
        </pc:spChg>
        <pc:spChg chg="del mod">
          <ac:chgData name="Fei Wang" userId="743d5c90-7a41-4595-82a5-d108adf6a93f" providerId="ADAL" clId="{20D0CCCC-D5CC-433D-B2DA-ADEDEE60C973}" dt="2025-12-12T19:48:45.109" v="3568" actId="21"/>
          <ac:spMkLst>
            <pc:docMk/>
            <pc:sldMk cId="63819946" sldId="323"/>
            <ac:spMk id="7" creationId="{EA573BB3-1CE9-E8DD-5206-A53B76A856B6}"/>
          </ac:spMkLst>
        </pc:spChg>
      </pc:sldChg>
      <pc:sldChg chg="addSp delSp modSp add mod ord">
        <pc:chgData name="Fei Wang" userId="743d5c90-7a41-4595-82a5-d108adf6a93f" providerId="ADAL" clId="{20D0CCCC-D5CC-433D-B2DA-ADEDEE60C973}" dt="2025-12-12T21:57:28.518" v="5063" actId="20577"/>
        <pc:sldMkLst>
          <pc:docMk/>
          <pc:sldMk cId="965646753" sldId="324"/>
        </pc:sldMkLst>
        <pc:spChg chg="mod">
          <ac:chgData name="Fei Wang" userId="743d5c90-7a41-4595-82a5-d108adf6a93f" providerId="ADAL" clId="{20D0CCCC-D5CC-433D-B2DA-ADEDEE60C973}" dt="2025-12-12T20:54:34.537" v="4633" actId="20577"/>
          <ac:spMkLst>
            <pc:docMk/>
            <pc:sldMk cId="965646753" sldId="324"/>
            <ac:spMk id="3" creationId="{8D1C312B-5F62-BE4E-20D1-CCA658784A33}"/>
          </ac:spMkLst>
        </pc:spChg>
        <pc:spChg chg="mod">
          <ac:chgData name="Fei Wang" userId="743d5c90-7a41-4595-82a5-d108adf6a93f" providerId="ADAL" clId="{20D0CCCC-D5CC-433D-B2DA-ADEDEE60C973}" dt="2025-12-12T20:45:12.534" v="4207" actId="108"/>
          <ac:spMkLst>
            <pc:docMk/>
            <pc:sldMk cId="965646753" sldId="324"/>
            <ac:spMk id="4" creationId="{FFBDE106-7C6F-9F01-2A05-BA13D016E857}"/>
          </ac:spMkLst>
        </pc:spChg>
        <pc:spChg chg="add mod">
          <ac:chgData name="Fei Wang" userId="743d5c90-7a41-4595-82a5-d108adf6a93f" providerId="ADAL" clId="{20D0CCCC-D5CC-433D-B2DA-ADEDEE60C973}" dt="2025-12-12T21:57:28.518" v="5063" actId="20577"/>
          <ac:spMkLst>
            <pc:docMk/>
            <pc:sldMk cId="965646753" sldId="324"/>
            <ac:spMk id="5" creationId="{A9B21F71-731C-7B69-1F50-092F0126C84C}"/>
          </ac:spMkLst>
        </pc:spChg>
        <pc:picChg chg="add mod">
          <ac:chgData name="Fei Wang" userId="743d5c90-7a41-4595-82a5-d108adf6a93f" providerId="ADAL" clId="{20D0CCCC-D5CC-433D-B2DA-ADEDEE60C973}" dt="2025-12-12T21:55:34.930" v="5032" actId="1076"/>
          <ac:picMkLst>
            <pc:docMk/>
            <pc:sldMk cId="965646753" sldId="324"/>
            <ac:picMk id="7" creationId="{10781EF4-9D17-4C83-656C-BC3DBAB568A1}"/>
          </ac:picMkLst>
        </pc:picChg>
        <pc:picChg chg="del">
          <ac:chgData name="Fei Wang" userId="743d5c90-7a41-4595-82a5-d108adf6a93f" providerId="ADAL" clId="{20D0CCCC-D5CC-433D-B2DA-ADEDEE60C973}" dt="2025-12-12T20:49:37.676" v="4600" actId="478"/>
          <ac:picMkLst>
            <pc:docMk/>
            <pc:sldMk cId="965646753" sldId="324"/>
            <ac:picMk id="16" creationId="{F9510EB6-E4A3-21D6-4DF3-EB1D01CD8B1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12/28/25</a:t>
            </a:fld>
            <a:endParaRPr lang="en-US"/>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12/28/25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846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a66a817b3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a66a817b3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698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a66a817b3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a66a817b3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726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a66a817b3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a66a817b3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2068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a66a817b3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a66a817b3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074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456386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832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3545511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3294835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841374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3542189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6745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871430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3340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08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0532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a66a817b3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a66a817b3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74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a66a817b3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a66a817b3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933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a66a817b3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a66a817b3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110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a66a817b30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a66a817b3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123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521273" y="5768789"/>
            <a:ext cx="2432608" cy="33137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562033" y="5768789"/>
            <a:ext cx="3301397" cy="33137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7471582" y="5768789"/>
            <a:ext cx="2432608" cy="33137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9196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5EB"/>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803254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5EB"/>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1941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5EB"/>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0526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5EB"/>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847639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5EB"/>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9232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277245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5EB"/>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9747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5EB"/>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816773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3735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681"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en/pray-hands-praying-hands-prayer-2558490/" TargetMode="External"/><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hyperlink" Target="https://www.wallpaperflare.com/book-page-holy-bible-prayer-candles-lights-praying-publication-wallpaper-hpzob/download/1366x768"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pxhere.com/en/photo/1403204"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question-mark-question-response-1019820/"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F442CF34-78AB-5DE3-2F5B-2534E563AD9B}"/>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1</a:t>
            </a:fld>
            <a:endParaRPr lang="en-US"/>
          </a:p>
        </p:txBody>
      </p:sp>
      <p:pic>
        <p:nvPicPr>
          <p:cNvPr id="3" name="Picture 2">
            <a:extLst>
              <a:ext uri="{FF2B5EF4-FFF2-40B4-BE49-F238E27FC236}">
                <a16:creationId xmlns:a16="http://schemas.microsoft.com/office/drawing/2014/main" id="{080B3E66-BC8F-6460-B9F1-CDA5A869548C}"/>
              </a:ext>
            </a:extLst>
          </p:cNvPr>
          <p:cNvPicPr>
            <a:picLocks noChangeAspect="1"/>
          </p:cNvPicPr>
          <p:nvPr/>
        </p:nvPicPr>
        <p:blipFill>
          <a:blip r:embed="rId2"/>
          <a:stretch>
            <a:fillRect/>
          </a:stretch>
        </p:blipFill>
        <p:spPr>
          <a:xfrm>
            <a:off x="4610100" y="1299937"/>
            <a:ext cx="7019925" cy="5267001"/>
          </a:xfrm>
          <a:prstGeom prst="rect">
            <a:avLst/>
          </a:prstGeom>
        </p:spPr>
      </p:pic>
      <p:sp>
        <p:nvSpPr>
          <p:cNvPr id="5" name="TextBox 4">
            <a:extLst>
              <a:ext uri="{FF2B5EF4-FFF2-40B4-BE49-F238E27FC236}">
                <a16:creationId xmlns:a16="http://schemas.microsoft.com/office/drawing/2014/main" id="{E42F2609-F855-51B9-F2A9-AEE6972DE342}"/>
              </a:ext>
            </a:extLst>
          </p:cNvPr>
          <p:cNvSpPr txBox="1"/>
          <p:nvPr/>
        </p:nvSpPr>
        <p:spPr>
          <a:xfrm>
            <a:off x="1114425" y="1828796"/>
            <a:ext cx="3343276" cy="3785652"/>
          </a:xfrm>
          <a:prstGeom prst="rect">
            <a:avLst/>
          </a:prstGeom>
          <a:noFill/>
        </p:spPr>
        <p:txBody>
          <a:bodyPr wrap="square" rtlCol="0">
            <a:spAutoFit/>
          </a:bodyPr>
          <a:lstStyle/>
          <a:p>
            <a:r>
              <a:rPr lang="en-US" sz="2400" dirty="0" err="1">
                <a:latin typeface="Times" pitchFamily="2" charset="0"/>
              </a:rPr>
              <a:t>中文圣经班</a:t>
            </a:r>
            <a:endParaRPr lang="en-US" sz="2400" dirty="0">
              <a:latin typeface="Times" pitchFamily="2" charset="0"/>
            </a:endParaRPr>
          </a:p>
          <a:p>
            <a:endParaRPr lang="en-US" sz="2400" dirty="0">
              <a:latin typeface="Times" pitchFamily="2" charset="0"/>
            </a:endParaRPr>
          </a:p>
          <a:p>
            <a:r>
              <a:rPr lang="en-US" sz="2400" dirty="0">
                <a:latin typeface="Times" pitchFamily="2" charset="0"/>
              </a:rPr>
              <a:t>第</a:t>
            </a:r>
            <a:r>
              <a:rPr lang="en-US" altLang="zh-CN" sz="2400" dirty="0">
                <a:latin typeface="Times" pitchFamily="2" charset="0"/>
              </a:rPr>
              <a:t>31</a:t>
            </a:r>
            <a:r>
              <a:rPr lang="zh-CN" altLang="en-US" sz="2400" dirty="0">
                <a:latin typeface="Times" pitchFamily="2" charset="0"/>
              </a:rPr>
              <a:t>章：代求的事奉</a:t>
            </a:r>
            <a:endParaRPr lang="en-US" altLang="zh-CN" sz="2400" dirty="0">
              <a:latin typeface="Times" pitchFamily="2" charset="0"/>
            </a:endParaRPr>
          </a:p>
          <a:p>
            <a:r>
              <a:rPr lang="zh-CN" altLang="en-US" sz="2400" dirty="0">
                <a:latin typeface="Times" pitchFamily="2" charset="0"/>
              </a:rPr>
              <a:t>王菲姐妹</a:t>
            </a:r>
            <a:endParaRPr lang="en-CA" altLang="zh-CN" sz="2400" dirty="0">
              <a:latin typeface="Times" pitchFamily="2" charset="0"/>
            </a:endParaRPr>
          </a:p>
          <a:p>
            <a:endParaRPr lang="en-CA" sz="2400" dirty="0">
              <a:latin typeface="Times" pitchFamily="2" charset="0"/>
            </a:endParaRPr>
          </a:p>
          <a:p>
            <a:r>
              <a:rPr lang="zh-CN" altLang="en-US" sz="2400" dirty="0">
                <a:latin typeface="Times" pitchFamily="2" charset="0"/>
              </a:rPr>
              <a:t>第</a:t>
            </a:r>
            <a:r>
              <a:rPr lang="en-US" altLang="zh-CN" sz="2400" dirty="0">
                <a:latin typeface="Times" pitchFamily="2" charset="0"/>
              </a:rPr>
              <a:t>32</a:t>
            </a:r>
            <a:r>
              <a:rPr lang="zh-CN" altLang="en-US" sz="2400" dirty="0">
                <a:latin typeface="Times" pitchFamily="2" charset="0"/>
              </a:rPr>
              <a:t>章：祷告的生命</a:t>
            </a:r>
            <a:endParaRPr lang="en-US" altLang="zh-CN" sz="2400" dirty="0">
              <a:latin typeface="Times" pitchFamily="2" charset="0"/>
            </a:endParaRPr>
          </a:p>
          <a:p>
            <a:r>
              <a:rPr lang="zh-CN" altLang="en-US" sz="2400" dirty="0">
                <a:latin typeface="Times" pitchFamily="2" charset="0"/>
              </a:rPr>
              <a:t>胡剑姐妹</a:t>
            </a:r>
            <a:endParaRPr lang="en-CA" altLang="zh-CN" sz="2400" dirty="0">
              <a:latin typeface="Times" pitchFamily="2" charset="0"/>
            </a:endParaRPr>
          </a:p>
          <a:p>
            <a:endParaRPr lang="en-CA" sz="2400" dirty="0">
              <a:latin typeface="Times" pitchFamily="2" charset="0"/>
            </a:endParaRPr>
          </a:p>
          <a:p>
            <a:r>
              <a:rPr lang="zh-CN" altLang="en-US" sz="2400" dirty="0">
                <a:latin typeface="Times" pitchFamily="2" charset="0"/>
              </a:rPr>
              <a:t>见证分享：</a:t>
            </a:r>
            <a:endParaRPr lang="en-CA" altLang="zh-CN" sz="2400" dirty="0">
              <a:latin typeface="Times" pitchFamily="2" charset="0"/>
            </a:endParaRPr>
          </a:p>
          <a:p>
            <a:r>
              <a:rPr lang="zh-CN" altLang="en-US" sz="2400" dirty="0">
                <a:latin typeface="Times" pitchFamily="2" charset="0"/>
              </a:rPr>
              <a:t>郑柏茹姐妹</a:t>
            </a:r>
            <a:endParaRPr lang="en-US" sz="2400" dirty="0">
              <a:latin typeface="Times" pitchFamily="2" charset="0"/>
            </a:endParaRPr>
          </a:p>
        </p:txBody>
      </p:sp>
    </p:spTree>
    <p:extLst>
      <p:ext uri="{BB962C8B-B14F-4D97-AF65-F5344CB8AC3E}">
        <p14:creationId xmlns:p14="http://schemas.microsoft.com/office/powerpoint/2010/main" val="337882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Shape 118"/>
        <p:cNvGrpSpPr/>
        <p:nvPr/>
      </p:nvGrpSpPr>
      <p:grpSpPr>
        <a:xfrm>
          <a:off x="0" y="0"/>
          <a:ext cx="0" cy="0"/>
          <a:chOff x="0" y="0"/>
          <a:chExt cx="0" cy="0"/>
        </a:xfrm>
      </p:grpSpPr>
      <p:pic>
        <p:nvPicPr>
          <p:cNvPr id="119" name="Google Shape;119;p18"/>
          <p:cNvPicPr preferRelativeResize="0"/>
          <p:nvPr/>
        </p:nvPicPr>
        <p:blipFill>
          <a:blip r:embed="rId3">
            <a:alphaModFix/>
          </a:blip>
          <a:stretch>
            <a:fillRect/>
          </a:stretch>
        </p:blipFill>
        <p:spPr>
          <a:xfrm>
            <a:off x="1243533" y="2893"/>
            <a:ext cx="9704936" cy="6852215"/>
          </a:xfrm>
          <a:prstGeom prst="rect">
            <a:avLst/>
          </a:prstGeom>
          <a:noFill/>
          <a:ln>
            <a:noFill/>
          </a:ln>
        </p:spPr>
      </p:pic>
      <p:sp>
        <p:nvSpPr>
          <p:cNvPr id="120" name="Google Shape;120;p18"/>
          <p:cNvSpPr txBox="1"/>
          <p:nvPr/>
        </p:nvSpPr>
        <p:spPr>
          <a:xfrm>
            <a:off x="2274587" y="1376353"/>
            <a:ext cx="6029395" cy="4524957"/>
          </a:xfrm>
          <a:prstGeom prst="rect">
            <a:avLst/>
          </a:prstGeom>
          <a:noFill/>
          <a:ln>
            <a:noFill/>
          </a:ln>
        </p:spPr>
        <p:txBody>
          <a:bodyPr spcFirstLastPara="1" wrap="square" lIns="0" tIns="0" rIns="0" bIns="0" anchor="t" anchorCtr="0">
            <a:spAutoFit/>
          </a:bodyPr>
          <a:lstStyle/>
          <a:p>
            <a:pPr>
              <a:lnSpc>
                <a:spcPct val="90000"/>
              </a:lnSpc>
            </a:pPr>
            <a:r>
              <a:rPr lang="en-US" sz="3267">
                <a:solidFill>
                  <a:srgbClr val="1D1B19"/>
                </a:solidFill>
                <a:latin typeface="Caveat"/>
                <a:ea typeface="Caveat"/>
                <a:cs typeface="Caveat"/>
                <a:sym typeface="Caveat"/>
              </a:rPr>
              <a:t>经⽂：贴前五16-18 </a:t>
            </a:r>
            <a:endParaRPr sz="3267">
              <a:solidFill>
                <a:srgbClr val="1D1B19"/>
              </a:solidFill>
              <a:latin typeface="Caveat"/>
              <a:ea typeface="Caveat"/>
              <a:cs typeface="Caveat"/>
              <a:sym typeface="Caveat"/>
            </a:endParaRPr>
          </a:p>
          <a:p>
            <a:pPr>
              <a:lnSpc>
                <a:spcPct val="90000"/>
              </a:lnSpc>
            </a:pPr>
            <a:r>
              <a:rPr lang="en-US" sz="3267">
                <a:solidFill>
                  <a:srgbClr val="1D1B19"/>
                </a:solidFill>
                <a:latin typeface="Caveat"/>
                <a:ea typeface="Caveat"/>
                <a:cs typeface="Caveat"/>
                <a:sym typeface="Caveat"/>
              </a:rPr>
              <a:t>16 要常常喜乐，</a:t>
            </a:r>
            <a:endParaRPr sz="3267">
              <a:solidFill>
                <a:srgbClr val="1D1B19"/>
              </a:solidFill>
              <a:latin typeface="Caveat"/>
              <a:ea typeface="Caveat"/>
              <a:cs typeface="Caveat"/>
              <a:sym typeface="Caveat"/>
            </a:endParaRPr>
          </a:p>
          <a:p>
            <a:pPr>
              <a:lnSpc>
                <a:spcPct val="90000"/>
              </a:lnSpc>
            </a:pPr>
            <a:r>
              <a:rPr lang="en-US" sz="3267">
                <a:solidFill>
                  <a:srgbClr val="1D1B19"/>
                </a:solidFill>
                <a:latin typeface="Caveat"/>
                <a:ea typeface="Caveat"/>
                <a:cs typeface="Caveat"/>
                <a:sym typeface="Caveat"/>
              </a:rPr>
              <a:t>17 不住地祷告，</a:t>
            </a:r>
            <a:endParaRPr sz="3267">
              <a:solidFill>
                <a:srgbClr val="1D1B19"/>
              </a:solidFill>
              <a:latin typeface="Caveat"/>
              <a:ea typeface="Caveat"/>
              <a:cs typeface="Caveat"/>
              <a:sym typeface="Caveat"/>
            </a:endParaRPr>
          </a:p>
          <a:p>
            <a:pPr>
              <a:lnSpc>
                <a:spcPct val="90000"/>
              </a:lnSpc>
            </a:pPr>
            <a:r>
              <a:rPr lang="en-US" sz="3267">
                <a:solidFill>
                  <a:srgbClr val="1D1B19"/>
                </a:solidFill>
                <a:latin typeface="Caveat"/>
                <a:ea typeface="Caveat"/>
                <a:cs typeface="Caveat"/>
                <a:sym typeface="Caveat"/>
              </a:rPr>
              <a:t>18 凡事谢恩；…… </a:t>
            </a:r>
            <a:endParaRPr sz="3267">
              <a:solidFill>
                <a:srgbClr val="1D1B19"/>
              </a:solidFill>
              <a:latin typeface="Caveat"/>
              <a:ea typeface="Caveat"/>
              <a:cs typeface="Caveat"/>
              <a:sym typeface="Caveat"/>
            </a:endParaRPr>
          </a:p>
          <a:p>
            <a:pPr>
              <a:lnSpc>
                <a:spcPct val="90000"/>
              </a:lnSpc>
            </a:pPr>
            <a:endParaRPr sz="3267">
              <a:solidFill>
                <a:srgbClr val="1D1B19"/>
              </a:solidFill>
              <a:latin typeface="Caveat"/>
              <a:ea typeface="Caveat"/>
              <a:cs typeface="Caveat"/>
              <a:sym typeface="Caveat"/>
            </a:endParaRPr>
          </a:p>
          <a:p>
            <a:pPr>
              <a:lnSpc>
                <a:spcPct val="90000"/>
              </a:lnSpc>
            </a:pPr>
            <a:endParaRPr sz="3267">
              <a:solidFill>
                <a:srgbClr val="1D1B19"/>
              </a:solidFill>
              <a:latin typeface="Caveat"/>
              <a:ea typeface="Caveat"/>
              <a:cs typeface="Caveat"/>
              <a:sym typeface="Caveat"/>
            </a:endParaRPr>
          </a:p>
          <a:p>
            <a:pPr>
              <a:lnSpc>
                <a:spcPct val="90000"/>
              </a:lnSpc>
            </a:pPr>
            <a:r>
              <a:rPr lang="en-US" sz="3267">
                <a:solidFill>
                  <a:srgbClr val="1D1B19"/>
                </a:solidFill>
                <a:latin typeface="Caveat"/>
                <a:ea typeface="Caveat"/>
                <a:cs typeface="Caveat"/>
                <a:sym typeface="Caveat"/>
              </a:rPr>
              <a:t>主题：整个⽣命成为祷告的⽣命 </a:t>
            </a:r>
            <a:endParaRPr sz="3267">
              <a:solidFill>
                <a:srgbClr val="1D1B19"/>
              </a:solidFill>
              <a:latin typeface="Caveat"/>
              <a:ea typeface="Caveat"/>
              <a:cs typeface="Caveat"/>
              <a:sym typeface="Caveat"/>
            </a:endParaRPr>
          </a:p>
          <a:p>
            <a:pPr>
              <a:lnSpc>
                <a:spcPct val="90000"/>
              </a:lnSpc>
            </a:pPr>
            <a:endParaRPr sz="3267">
              <a:solidFill>
                <a:srgbClr val="1D1B19"/>
              </a:solidFill>
              <a:latin typeface="Caveat"/>
              <a:ea typeface="Caveat"/>
              <a:cs typeface="Caveat"/>
              <a:sym typeface="Caveat"/>
            </a:endParaRPr>
          </a:p>
          <a:p>
            <a:pPr>
              <a:lnSpc>
                <a:spcPct val="90000"/>
              </a:lnSpc>
            </a:pPr>
            <a:endParaRPr sz="3267">
              <a:solidFill>
                <a:srgbClr val="1D1B19"/>
              </a:solidFill>
              <a:latin typeface="Caveat"/>
              <a:ea typeface="Caveat"/>
              <a:cs typeface="Caveat"/>
              <a:sym typeface="Caveat"/>
            </a:endParaRPr>
          </a:p>
          <a:p>
            <a:pPr>
              <a:lnSpc>
                <a:spcPct val="90000"/>
              </a:lnSpc>
            </a:pPr>
            <a:r>
              <a:rPr lang="en-US" sz="3267">
                <a:solidFill>
                  <a:srgbClr val="1D1B19"/>
                </a:solidFill>
                <a:latin typeface="Caveat"/>
                <a:ea typeface="Caveat"/>
                <a:cs typeface="Caveat"/>
                <a:sym typeface="Caveat"/>
              </a:rPr>
              <a:t>这种祷告的⽣活需要什么？</a:t>
            </a:r>
            <a:endParaRPr sz="3267"/>
          </a:p>
        </p:txBody>
      </p:sp>
      <p:pic>
        <p:nvPicPr>
          <p:cNvPr id="121" name="Google Shape;121;p18"/>
          <p:cNvPicPr preferRelativeResize="0"/>
          <p:nvPr/>
        </p:nvPicPr>
        <p:blipFill rotWithShape="1">
          <a:blip r:embed="rId4">
            <a:alphaModFix/>
          </a:blip>
          <a:srcRect b="43534"/>
          <a:stretch/>
        </p:blipFill>
        <p:spPr>
          <a:xfrm>
            <a:off x="7233449" y="4399593"/>
            <a:ext cx="4022113" cy="2458409"/>
          </a:xfrm>
          <a:prstGeom prst="rect">
            <a:avLst/>
          </a:prstGeom>
          <a:noFill/>
          <a:ln>
            <a:noFill/>
          </a:ln>
        </p:spPr>
      </p:pic>
      <p:pic>
        <p:nvPicPr>
          <p:cNvPr id="122" name="Google Shape;122;p18"/>
          <p:cNvPicPr preferRelativeResize="0"/>
          <p:nvPr/>
        </p:nvPicPr>
        <p:blipFill rotWithShape="1">
          <a:blip r:embed="rId5">
            <a:alphaModFix/>
          </a:blip>
          <a:srcRect t="27445" r="19263" b="19641"/>
          <a:stretch/>
        </p:blipFill>
        <p:spPr>
          <a:xfrm>
            <a:off x="7839202" y="0"/>
            <a:ext cx="3109266" cy="2019734"/>
          </a:xfrm>
          <a:prstGeom prst="rect">
            <a:avLst/>
          </a:prstGeom>
          <a:noFill/>
          <a:ln>
            <a:noFill/>
          </a:ln>
        </p:spPr>
      </p:pic>
      <p:pic>
        <p:nvPicPr>
          <p:cNvPr id="123" name="Google Shape;123;p18"/>
          <p:cNvPicPr preferRelativeResize="0"/>
          <p:nvPr/>
        </p:nvPicPr>
        <p:blipFill rotWithShape="1">
          <a:blip r:embed="rId6">
            <a:alphaModFix/>
          </a:blip>
          <a:srcRect r="26985" b="6681"/>
          <a:stretch/>
        </p:blipFill>
        <p:spPr>
          <a:xfrm>
            <a:off x="8599445" y="1084697"/>
            <a:ext cx="2349023" cy="5773302"/>
          </a:xfrm>
          <a:prstGeom prst="rect">
            <a:avLst/>
          </a:prstGeom>
          <a:noFill/>
          <a:ln>
            <a:noFill/>
          </a:ln>
        </p:spPr>
      </p:pic>
    </p:spTree>
    <p:extLst>
      <p:ext uri="{BB962C8B-B14F-4D97-AF65-F5344CB8AC3E}">
        <p14:creationId xmlns:p14="http://schemas.microsoft.com/office/powerpoint/2010/main" val="521529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Shape 127"/>
        <p:cNvGrpSpPr/>
        <p:nvPr/>
      </p:nvGrpSpPr>
      <p:grpSpPr>
        <a:xfrm>
          <a:off x="0" y="0"/>
          <a:ext cx="0" cy="0"/>
          <a:chOff x="0" y="0"/>
          <a:chExt cx="0" cy="0"/>
        </a:xfrm>
      </p:grpSpPr>
      <p:sp>
        <p:nvSpPr>
          <p:cNvPr id="128" name="Google Shape;128;p19"/>
          <p:cNvSpPr txBox="1"/>
          <p:nvPr/>
        </p:nvSpPr>
        <p:spPr>
          <a:xfrm>
            <a:off x="2769566" y="476107"/>
            <a:ext cx="6676306" cy="6034472"/>
          </a:xfrm>
          <a:prstGeom prst="rect">
            <a:avLst/>
          </a:prstGeom>
          <a:noFill/>
          <a:ln>
            <a:noFill/>
          </a:ln>
        </p:spPr>
        <p:txBody>
          <a:bodyPr spcFirstLastPara="1" wrap="square" lIns="0" tIns="0" rIns="0" bIns="0" anchor="t" anchorCtr="0">
            <a:spAutoFit/>
          </a:bodyPr>
          <a:lstStyle/>
          <a:p>
            <a:pPr algn="ctr">
              <a:lnSpc>
                <a:spcPct val="90000"/>
              </a:lnSpc>
            </a:pPr>
            <a:r>
              <a:rPr lang="en-US" sz="2723">
                <a:solidFill>
                  <a:srgbClr val="1D1B19"/>
                </a:solidFill>
                <a:latin typeface="Caveat"/>
                <a:ea typeface="Caveat"/>
                <a:cs typeface="Caveat"/>
                <a:sym typeface="Caveat"/>
              </a:rPr>
              <a:t>⼀､ 为神的国度与荣耀完全献上⾃⼰的⽣命</a:t>
            </a:r>
            <a:endParaRPr sz="2723">
              <a:solidFill>
                <a:srgbClr val="1D1B19"/>
              </a:solidFill>
              <a:latin typeface="Caveat"/>
              <a:ea typeface="Caveat"/>
              <a:cs typeface="Caveat"/>
              <a:sym typeface="Caveat"/>
            </a:endParaRPr>
          </a:p>
          <a:p>
            <a:pPr algn="ctr">
              <a:lnSpc>
                <a:spcPct val="90000"/>
              </a:lnSpc>
            </a:pPr>
            <a:endParaRPr sz="2723">
              <a:solidFill>
                <a:srgbClr val="1D1B19"/>
              </a:solidFill>
              <a:latin typeface="Caveat"/>
              <a:ea typeface="Caveat"/>
              <a:cs typeface="Caveat"/>
              <a:sym typeface="Caveat"/>
            </a:endParaRPr>
          </a:p>
          <a:p>
            <a:pPr>
              <a:lnSpc>
                <a:spcPct val="90000"/>
              </a:lnSpc>
            </a:pPr>
            <a:r>
              <a:rPr lang="en-US" sz="2723">
                <a:solidFill>
                  <a:srgbClr val="1D1B19"/>
                </a:solidFill>
                <a:latin typeface="Caveat"/>
                <a:ea typeface="Caveat"/>
                <a:cs typeface="Caveat"/>
                <a:sym typeface="Caveat"/>
              </a:rPr>
              <a:t>1､祷告的⽅向：为神的国度与荣耀 </a:t>
            </a:r>
            <a:endParaRPr sz="2723">
              <a:solidFill>
                <a:srgbClr val="1D1B19"/>
              </a:solidFill>
              <a:latin typeface="Caveat"/>
              <a:ea typeface="Caveat"/>
              <a:cs typeface="Caveat"/>
              <a:sym typeface="Caveat"/>
            </a:endParaRPr>
          </a:p>
          <a:p>
            <a:pPr>
              <a:lnSpc>
                <a:spcPct val="90000"/>
              </a:lnSpc>
            </a:pPr>
            <a:endParaRPr sz="2723">
              <a:solidFill>
                <a:srgbClr val="1D1B19"/>
              </a:solidFill>
              <a:latin typeface="Caveat"/>
              <a:ea typeface="Caveat"/>
              <a:cs typeface="Caveat"/>
              <a:sym typeface="Caveat"/>
            </a:endParaRPr>
          </a:p>
          <a:p>
            <a:pPr>
              <a:lnSpc>
                <a:spcPct val="90000"/>
              </a:lnSpc>
            </a:pPr>
            <a:r>
              <a:rPr lang="en-US" sz="2723">
                <a:solidFill>
                  <a:srgbClr val="1D1B19"/>
                </a:solidFill>
                <a:latin typeface="Caveat"/>
                <a:ea typeface="Caveat"/>
                <a:cs typeface="Caveat"/>
                <a:sym typeface="Caveat"/>
              </a:rPr>
              <a:t>神的国度？</a:t>
            </a:r>
            <a:endParaRPr sz="2723">
              <a:solidFill>
                <a:srgbClr val="1D1B19"/>
              </a:solidFill>
              <a:latin typeface="Caveat"/>
              <a:ea typeface="Caveat"/>
              <a:cs typeface="Caveat"/>
              <a:sym typeface="Caveat"/>
            </a:endParaRPr>
          </a:p>
          <a:p>
            <a:pPr>
              <a:lnSpc>
                <a:spcPct val="90000"/>
              </a:lnSpc>
            </a:pPr>
            <a:endParaRPr sz="2723">
              <a:solidFill>
                <a:srgbClr val="1D1B19"/>
              </a:solidFill>
              <a:latin typeface="Caveat"/>
              <a:ea typeface="Caveat"/>
              <a:cs typeface="Caveat"/>
              <a:sym typeface="Caveat"/>
            </a:endParaRPr>
          </a:p>
          <a:p>
            <a:pPr>
              <a:lnSpc>
                <a:spcPct val="90000"/>
              </a:lnSpc>
            </a:pPr>
            <a:r>
              <a:rPr lang="en-US" sz="2723">
                <a:solidFill>
                  <a:srgbClr val="1D1B19"/>
                </a:solidFill>
                <a:latin typeface="Caveat"/>
                <a:ea typeface="Caveat"/>
                <a:cs typeface="Caveat"/>
                <a:sym typeface="Caveat"/>
              </a:rPr>
              <a:t>……然⽽不要照我的意思只要照</a:t>
            </a:r>
            <a:r>
              <a:rPr lang="en-US" sz="2723">
                <a:solidFill>
                  <a:schemeClr val="dk1"/>
                </a:solidFill>
                <a:highlight>
                  <a:schemeClr val="accent4"/>
                </a:highlight>
                <a:latin typeface="Caveat"/>
                <a:ea typeface="Caveat"/>
                <a:cs typeface="Caveat"/>
                <a:sym typeface="Caveat"/>
              </a:rPr>
              <a:t>你的意思</a:t>
            </a:r>
            <a:r>
              <a:rPr lang="en-US" sz="2723">
                <a:solidFill>
                  <a:srgbClr val="1D1B19"/>
                </a:solidFill>
                <a:latin typeface="Caveat"/>
                <a:ea typeface="Caveat"/>
                <a:cs typeface="Caveat"/>
                <a:sym typeface="Caveat"/>
              </a:rPr>
              <a:t>｡</a:t>
            </a:r>
            <a:endParaRPr sz="2723">
              <a:solidFill>
                <a:srgbClr val="1D1B19"/>
              </a:solidFill>
              <a:latin typeface="Caveat"/>
              <a:ea typeface="Caveat"/>
              <a:cs typeface="Caveat"/>
              <a:sym typeface="Caveat"/>
            </a:endParaRPr>
          </a:p>
          <a:p>
            <a:pPr>
              <a:lnSpc>
                <a:spcPct val="90000"/>
              </a:lnSpc>
            </a:pPr>
            <a:r>
              <a:rPr lang="en-US" sz="2723">
                <a:solidFill>
                  <a:srgbClr val="1D1B19"/>
                </a:solidFill>
                <a:latin typeface="Caveat"/>
                <a:ea typeface="Caveat"/>
                <a:cs typeface="Caveat"/>
                <a:sym typeface="Caveat"/>
              </a:rPr>
              <a:t>⻢太福⾳ 26:39 </a:t>
            </a:r>
            <a:endParaRPr sz="2723">
              <a:solidFill>
                <a:srgbClr val="1D1B19"/>
              </a:solidFill>
              <a:latin typeface="Caveat"/>
              <a:ea typeface="Caveat"/>
              <a:cs typeface="Caveat"/>
              <a:sym typeface="Caveat"/>
            </a:endParaRPr>
          </a:p>
          <a:p>
            <a:pPr>
              <a:lnSpc>
                <a:spcPct val="90000"/>
              </a:lnSpc>
            </a:pPr>
            <a:endParaRPr sz="2723">
              <a:solidFill>
                <a:srgbClr val="1D1B19"/>
              </a:solidFill>
              <a:latin typeface="Caveat"/>
              <a:ea typeface="Caveat"/>
              <a:cs typeface="Caveat"/>
              <a:sym typeface="Caveat"/>
            </a:endParaRPr>
          </a:p>
          <a:p>
            <a:pPr>
              <a:lnSpc>
                <a:spcPct val="90000"/>
              </a:lnSpc>
            </a:pPr>
            <a:r>
              <a:rPr lang="en-US" sz="2723">
                <a:solidFill>
                  <a:srgbClr val="1D1B19"/>
                </a:solidFill>
                <a:latin typeface="Caveat"/>
                <a:ea typeface="Caveat"/>
                <a:cs typeface="Caveat"/>
                <a:sym typeface="Caveat"/>
              </a:rPr>
              <a:t>我们若照</a:t>
            </a:r>
            <a:r>
              <a:rPr lang="en-US" sz="2723">
                <a:solidFill>
                  <a:srgbClr val="1D1B19"/>
                </a:solidFill>
                <a:highlight>
                  <a:srgbClr val="FF9900"/>
                </a:highlight>
                <a:latin typeface="Caveat"/>
                <a:ea typeface="Caveat"/>
                <a:cs typeface="Caveat"/>
                <a:sym typeface="Caveat"/>
              </a:rPr>
              <a:t>他的旨意</a:t>
            </a:r>
            <a:r>
              <a:rPr lang="en-US" sz="2723">
                <a:solidFill>
                  <a:srgbClr val="1D1B19"/>
                </a:solidFill>
                <a:latin typeface="Caveat"/>
                <a:ea typeface="Caveat"/>
                <a:cs typeface="Caveat"/>
                <a:sym typeface="Caveat"/>
              </a:rPr>
              <a:t>求什么，他就听我们，这是我们向他所存坦然⽆惧的⼼｡</a:t>
            </a:r>
            <a:endParaRPr sz="2723">
              <a:solidFill>
                <a:srgbClr val="1D1B19"/>
              </a:solidFill>
              <a:latin typeface="Caveat"/>
              <a:ea typeface="Caveat"/>
              <a:cs typeface="Caveat"/>
              <a:sym typeface="Caveat"/>
            </a:endParaRPr>
          </a:p>
          <a:p>
            <a:pPr>
              <a:lnSpc>
                <a:spcPct val="90000"/>
              </a:lnSpc>
            </a:pPr>
            <a:r>
              <a:rPr lang="en-US" sz="2723">
                <a:solidFill>
                  <a:srgbClr val="1D1B19"/>
                </a:solidFill>
                <a:latin typeface="Caveat"/>
                <a:ea typeface="Caveat"/>
                <a:cs typeface="Caveat"/>
                <a:sym typeface="Caveat"/>
              </a:rPr>
              <a:t>约翰⼀书 5:14</a:t>
            </a:r>
            <a:endParaRPr sz="2723">
              <a:solidFill>
                <a:srgbClr val="1D1B19"/>
              </a:solidFill>
              <a:latin typeface="Caveat"/>
              <a:ea typeface="Caveat"/>
              <a:cs typeface="Caveat"/>
              <a:sym typeface="Caveat"/>
            </a:endParaRPr>
          </a:p>
          <a:p>
            <a:pPr>
              <a:lnSpc>
                <a:spcPct val="90000"/>
              </a:lnSpc>
            </a:pPr>
            <a:endParaRPr sz="2723">
              <a:solidFill>
                <a:srgbClr val="1D1B19"/>
              </a:solidFill>
              <a:latin typeface="Caveat"/>
              <a:ea typeface="Caveat"/>
              <a:cs typeface="Caveat"/>
              <a:sym typeface="Caveat"/>
            </a:endParaRPr>
          </a:p>
          <a:p>
            <a:pPr>
              <a:lnSpc>
                <a:spcPct val="90000"/>
              </a:lnSpc>
            </a:pPr>
            <a:r>
              <a:rPr lang="en-US" sz="2723">
                <a:solidFill>
                  <a:srgbClr val="1D1B19"/>
                </a:solidFill>
                <a:latin typeface="Caveat"/>
                <a:ea typeface="Caveat"/>
                <a:cs typeface="Caveat"/>
                <a:sym typeface="Caveat"/>
              </a:rPr>
              <a:t> 你们要先求</a:t>
            </a:r>
            <a:r>
              <a:rPr lang="en-US" sz="2723">
                <a:solidFill>
                  <a:srgbClr val="1D1B19"/>
                </a:solidFill>
                <a:highlight>
                  <a:srgbClr val="FF9900"/>
                </a:highlight>
                <a:latin typeface="Caveat"/>
                <a:ea typeface="Caveat"/>
                <a:cs typeface="Caveat"/>
                <a:sym typeface="Caveat"/>
              </a:rPr>
              <a:t>他的国</a:t>
            </a:r>
            <a:r>
              <a:rPr lang="en-US" sz="2723">
                <a:solidFill>
                  <a:srgbClr val="1D1B19"/>
                </a:solidFill>
                <a:latin typeface="Caveat"/>
                <a:ea typeface="Caveat"/>
                <a:cs typeface="Caveat"/>
                <a:sym typeface="Caveat"/>
              </a:rPr>
              <a:t>和他的义，这些东⻄都要加给你们了｡</a:t>
            </a:r>
            <a:endParaRPr sz="2723">
              <a:solidFill>
                <a:srgbClr val="1D1B19"/>
              </a:solidFill>
              <a:latin typeface="Caveat"/>
              <a:ea typeface="Caveat"/>
              <a:cs typeface="Caveat"/>
              <a:sym typeface="Caveat"/>
            </a:endParaRPr>
          </a:p>
          <a:p>
            <a:pPr>
              <a:lnSpc>
                <a:spcPct val="90000"/>
              </a:lnSpc>
            </a:pPr>
            <a:r>
              <a:rPr lang="en-US" sz="2723">
                <a:solidFill>
                  <a:srgbClr val="1D1B19"/>
                </a:solidFill>
                <a:latin typeface="Caveat"/>
                <a:ea typeface="Caveat"/>
                <a:cs typeface="Caveat"/>
                <a:sym typeface="Caveat"/>
              </a:rPr>
              <a:t>马太福音6：33</a:t>
            </a:r>
            <a:endParaRPr sz="2723">
              <a:solidFill>
                <a:srgbClr val="1D1B19"/>
              </a:solidFill>
              <a:latin typeface="Caveat"/>
              <a:ea typeface="Caveat"/>
              <a:cs typeface="Caveat"/>
              <a:sym typeface="Caveat"/>
            </a:endParaRPr>
          </a:p>
        </p:txBody>
      </p:sp>
      <p:pic>
        <p:nvPicPr>
          <p:cNvPr id="129" name="Google Shape;129;p19"/>
          <p:cNvPicPr preferRelativeResize="0"/>
          <p:nvPr/>
        </p:nvPicPr>
        <p:blipFill>
          <a:blip r:embed="rId3">
            <a:alphaModFix/>
          </a:blip>
          <a:stretch>
            <a:fillRect/>
          </a:stretch>
        </p:blipFill>
        <p:spPr>
          <a:xfrm>
            <a:off x="1436775" y="1450876"/>
            <a:ext cx="398671" cy="473069"/>
          </a:xfrm>
          <a:prstGeom prst="rect">
            <a:avLst/>
          </a:prstGeom>
          <a:noFill/>
          <a:ln>
            <a:noFill/>
          </a:ln>
        </p:spPr>
      </p:pic>
      <p:pic>
        <p:nvPicPr>
          <p:cNvPr id="130" name="Google Shape;130;p19"/>
          <p:cNvPicPr preferRelativeResize="0"/>
          <p:nvPr/>
        </p:nvPicPr>
        <p:blipFill>
          <a:blip r:embed="rId4">
            <a:alphaModFix/>
          </a:blip>
          <a:stretch>
            <a:fillRect/>
          </a:stretch>
        </p:blipFill>
        <p:spPr>
          <a:xfrm>
            <a:off x="9878451" y="5167703"/>
            <a:ext cx="1066113" cy="1606665"/>
          </a:xfrm>
          <a:prstGeom prst="rect">
            <a:avLst/>
          </a:prstGeom>
          <a:noFill/>
          <a:ln>
            <a:noFill/>
          </a:ln>
        </p:spPr>
      </p:pic>
      <p:pic>
        <p:nvPicPr>
          <p:cNvPr id="131" name="Google Shape;131;p19"/>
          <p:cNvPicPr preferRelativeResize="0"/>
          <p:nvPr/>
        </p:nvPicPr>
        <p:blipFill>
          <a:blip r:embed="rId3">
            <a:alphaModFix/>
          </a:blip>
          <a:stretch>
            <a:fillRect/>
          </a:stretch>
        </p:blipFill>
        <p:spPr>
          <a:xfrm>
            <a:off x="9941129" y="3010057"/>
            <a:ext cx="398671" cy="473069"/>
          </a:xfrm>
          <a:prstGeom prst="rect">
            <a:avLst/>
          </a:prstGeom>
          <a:noFill/>
          <a:ln>
            <a:noFill/>
          </a:ln>
        </p:spPr>
      </p:pic>
      <p:pic>
        <p:nvPicPr>
          <p:cNvPr id="132" name="Google Shape;132;p19"/>
          <p:cNvPicPr preferRelativeResize="0"/>
          <p:nvPr/>
        </p:nvPicPr>
        <p:blipFill>
          <a:blip r:embed="rId3">
            <a:alphaModFix/>
          </a:blip>
          <a:stretch>
            <a:fillRect/>
          </a:stretch>
        </p:blipFill>
        <p:spPr>
          <a:xfrm>
            <a:off x="1938307" y="2875500"/>
            <a:ext cx="398671" cy="473069"/>
          </a:xfrm>
          <a:prstGeom prst="rect">
            <a:avLst/>
          </a:prstGeom>
          <a:noFill/>
          <a:ln>
            <a:noFill/>
          </a:ln>
        </p:spPr>
      </p:pic>
    </p:spTree>
    <p:extLst>
      <p:ext uri="{BB962C8B-B14F-4D97-AF65-F5344CB8AC3E}">
        <p14:creationId xmlns:p14="http://schemas.microsoft.com/office/powerpoint/2010/main" val="1013195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Shape 136"/>
        <p:cNvGrpSpPr/>
        <p:nvPr/>
      </p:nvGrpSpPr>
      <p:grpSpPr>
        <a:xfrm>
          <a:off x="0" y="0"/>
          <a:ext cx="0" cy="0"/>
          <a:chOff x="0" y="0"/>
          <a:chExt cx="0" cy="0"/>
        </a:xfrm>
      </p:grpSpPr>
      <p:sp>
        <p:nvSpPr>
          <p:cNvPr id="137" name="Google Shape;137;p20"/>
          <p:cNvSpPr txBox="1"/>
          <p:nvPr/>
        </p:nvSpPr>
        <p:spPr>
          <a:xfrm>
            <a:off x="2507632" y="94409"/>
            <a:ext cx="6106992" cy="6452985"/>
          </a:xfrm>
          <a:prstGeom prst="rect">
            <a:avLst/>
          </a:prstGeom>
          <a:noFill/>
          <a:ln>
            <a:noFill/>
          </a:ln>
        </p:spPr>
        <p:txBody>
          <a:bodyPr spcFirstLastPara="1" wrap="square" lIns="0" tIns="0" rIns="0" bIns="0" anchor="t" anchorCtr="0">
            <a:spAutoFit/>
          </a:bodyPr>
          <a:lstStyle/>
          <a:p>
            <a:pPr>
              <a:lnSpc>
                <a:spcPct val="140000"/>
              </a:lnSpc>
            </a:pPr>
            <a:r>
              <a:rPr lang="en-US" sz="2723">
                <a:solidFill>
                  <a:srgbClr val="1D1B19"/>
                </a:solidFill>
                <a:latin typeface="Caveat"/>
                <a:ea typeface="Caveat"/>
                <a:cs typeface="Caveat"/>
                <a:sym typeface="Caveat"/>
              </a:rPr>
              <a:t>神的荣耀？</a:t>
            </a:r>
            <a:endParaRPr sz="2723">
              <a:solidFill>
                <a:srgbClr val="1D1B19"/>
              </a:solidFill>
              <a:latin typeface="Caveat"/>
              <a:ea typeface="Caveat"/>
              <a:cs typeface="Caveat"/>
              <a:sym typeface="Caveat"/>
            </a:endParaRPr>
          </a:p>
          <a:p>
            <a:pPr>
              <a:lnSpc>
                <a:spcPct val="140000"/>
              </a:lnSpc>
            </a:pPr>
            <a:endParaRPr sz="2723">
              <a:solidFill>
                <a:srgbClr val="1D1B19"/>
              </a:solidFill>
              <a:latin typeface="Caveat"/>
              <a:ea typeface="Caveat"/>
              <a:cs typeface="Caveat"/>
              <a:sym typeface="Caveat"/>
            </a:endParaRPr>
          </a:p>
          <a:p>
            <a:pPr>
              <a:lnSpc>
                <a:spcPct val="140000"/>
              </a:lnSpc>
            </a:pPr>
            <a:r>
              <a:rPr lang="en-US" sz="2723">
                <a:solidFill>
                  <a:srgbClr val="1D1B19"/>
                </a:solidFill>
                <a:latin typeface="Caveat"/>
                <a:ea typeface="Caveat"/>
                <a:cs typeface="Caveat"/>
                <a:sym typeface="Caveat"/>
              </a:rPr>
              <a:t>你们奉我的名⽆论求什么，我必成就，叫⽗因⼉⼦得</a:t>
            </a:r>
            <a:r>
              <a:rPr lang="en-US" sz="2723">
                <a:solidFill>
                  <a:srgbClr val="1D1B19"/>
                </a:solidFill>
                <a:highlight>
                  <a:srgbClr val="FF9900"/>
                </a:highlight>
                <a:latin typeface="Caveat"/>
                <a:ea typeface="Caveat"/>
                <a:cs typeface="Caveat"/>
                <a:sym typeface="Caveat"/>
              </a:rPr>
              <a:t>荣耀</a:t>
            </a:r>
            <a:r>
              <a:rPr lang="en-US" sz="2723">
                <a:solidFill>
                  <a:srgbClr val="1D1B19"/>
                </a:solidFill>
                <a:latin typeface="Caveat"/>
                <a:ea typeface="Caveat"/>
                <a:cs typeface="Caveat"/>
                <a:sym typeface="Caveat"/>
              </a:rPr>
              <a:t>｡</a:t>
            </a:r>
            <a:endParaRPr sz="2723">
              <a:solidFill>
                <a:srgbClr val="1D1B19"/>
              </a:solidFill>
              <a:latin typeface="Caveat"/>
              <a:ea typeface="Caveat"/>
              <a:cs typeface="Caveat"/>
              <a:sym typeface="Caveat"/>
            </a:endParaRPr>
          </a:p>
          <a:p>
            <a:pPr>
              <a:lnSpc>
                <a:spcPct val="140000"/>
              </a:lnSpc>
            </a:pPr>
            <a:r>
              <a:rPr lang="en-US" sz="2723">
                <a:solidFill>
                  <a:srgbClr val="1D1B19"/>
                </a:solidFill>
                <a:latin typeface="Caveat"/>
                <a:ea typeface="Caveat"/>
                <a:cs typeface="Caveat"/>
                <a:sym typeface="Caveat"/>
              </a:rPr>
              <a:t>约翰福⾳ 14:13 </a:t>
            </a:r>
            <a:endParaRPr sz="2723">
              <a:solidFill>
                <a:srgbClr val="1D1B19"/>
              </a:solidFill>
              <a:latin typeface="Caveat"/>
              <a:ea typeface="Caveat"/>
              <a:cs typeface="Caveat"/>
              <a:sym typeface="Caveat"/>
            </a:endParaRPr>
          </a:p>
          <a:p>
            <a:pPr>
              <a:lnSpc>
                <a:spcPct val="140000"/>
              </a:lnSpc>
            </a:pPr>
            <a:endParaRPr sz="2723">
              <a:solidFill>
                <a:srgbClr val="1D1B19"/>
              </a:solidFill>
              <a:latin typeface="Caveat"/>
              <a:ea typeface="Caveat"/>
              <a:cs typeface="Caveat"/>
              <a:sym typeface="Caveat"/>
            </a:endParaRPr>
          </a:p>
          <a:p>
            <a:pPr>
              <a:lnSpc>
                <a:spcPct val="140000"/>
              </a:lnSpc>
            </a:pPr>
            <a:r>
              <a:rPr lang="en-US" sz="2723">
                <a:solidFill>
                  <a:srgbClr val="1D1B19"/>
                </a:solidFill>
                <a:latin typeface="Caveat"/>
                <a:ea typeface="Caveat"/>
                <a:cs typeface="Caveat"/>
                <a:sym typeface="Caveat"/>
              </a:rPr>
              <a:t>你们若常在我⾥⾯，我的话也常在你们⾥⾯，凡你们所愿意的，祈求就给你们成就｡ 你们多结果⼦，我⽗就因此得</a:t>
            </a:r>
            <a:r>
              <a:rPr lang="en-US" sz="2723">
                <a:solidFill>
                  <a:srgbClr val="1D1B19"/>
                </a:solidFill>
                <a:highlight>
                  <a:srgbClr val="FF9900"/>
                </a:highlight>
                <a:latin typeface="Caveat"/>
                <a:ea typeface="Caveat"/>
                <a:cs typeface="Caveat"/>
                <a:sym typeface="Caveat"/>
              </a:rPr>
              <a:t>荣耀</a:t>
            </a:r>
            <a:r>
              <a:rPr lang="en-US" sz="2723">
                <a:solidFill>
                  <a:srgbClr val="1D1B19"/>
                </a:solidFill>
                <a:latin typeface="Caveat"/>
                <a:ea typeface="Caveat"/>
                <a:cs typeface="Caveat"/>
                <a:sym typeface="Caveat"/>
              </a:rPr>
              <a:t>…… </a:t>
            </a:r>
            <a:endParaRPr sz="2723">
              <a:solidFill>
                <a:srgbClr val="1D1B19"/>
              </a:solidFill>
              <a:latin typeface="Caveat"/>
              <a:ea typeface="Caveat"/>
              <a:cs typeface="Caveat"/>
              <a:sym typeface="Caveat"/>
            </a:endParaRPr>
          </a:p>
          <a:p>
            <a:pPr>
              <a:lnSpc>
                <a:spcPct val="140000"/>
              </a:lnSpc>
            </a:pPr>
            <a:r>
              <a:rPr lang="en-US" sz="2723">
                <a:solidFill>
                  <a:srgbClr val="1D1B19"/>
                </a:solidFill>
                <a:latin typeface="Caveat"/>
                <a:ea typeface="Caveat"/>
                <a:cs typeface="Caveat"/>
                <a:sym typeface="Caveat"/>
              </a:rPr>
              <a:t>约翰福⾳ 15:7-8 </a:t>
            </a:r>
            <a:endParaRPr sz="2723">
              <a:solidFill>
                <a:srgbClr val="1D1B19"/>
              </a:solidFill>
              <a:latin typeface="Caveat"/>
              <a:ea typeface="Caveat"/>
              <a:cs typeface="Caveat"/>
              <a:sym typeface="Caveat"/>
            </a:endParaRPr>
          </a:p>
        </p:txBody>
      </p:sp>
      <p:pic>
        <p:nvPicPr>
          <p:cNvPr id="138" name="Google Shape;138;p20"/>
          <p:cNvPicPr preferRelativeResize="0"/>
          <p:nvPr/>
        </p:nvPicPr>
        <p:blipFill>
          <a:blip r:embed="rId3">
            <a:alphaModFix/>
          </a:blip>
          <a:stretch>
            <a:fillRect/>
          </a:stretch>
        </p:blipFill>
        <p:spPr>
          <a:xfrm>
            <a:off x="1243536" y="5085538"/>
            <a:ext cx="921721" cy="1772464"/>
          </a:xfrm>
          <a:prstGeom prst="rect">
            <a:avLst/>
          </a:prstGeom>
          <a:noFill/>
          <a:ln>
            <a:noFill/>
          </a:ln>
        </p:spPr>
      </p:pic>
      <p:pic>
        <p:nvPicPr>
          <p:cNvPr id="139" name="Google Shape;139;p20"/>
          <p:cNvPicPr preferRelativeResize="0"/>
          <p:nvPr/>
        </p:nvPicPr>
        <p:blipFill>
          <a:blip r:embed="rId4">
            <a:alphaModFix/>
          </a:blip>
          <a:stretch>
            <a:fillRect/>
          </a:stretch>
        </p:blipFill>
        <p:spPr>
          <a:xfrm>
            <a:off x="9597332" y="5164647"/>
            <a:ext cx="1238255" cy="1614230"/>
          </a:xfrm>
          <a:prstGeom prst="rect">
            <a:avLst/>
          </a:prstGeom>
          <a:noFill/>
          <a:ln>
            <a:noFill/>
          </a:ln>
        </p:spPr>
      </p:pic>
    </p:spTree>
    <p:extLst>
      <p:ext uri="{BB962C8B-B14F-4D97-AF65-F5344CB8AC3E}">
        <p14:creationId xmlns:p14="http://schemas.microsoft.com/office/powerpoint/2010/main" val="285978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Shape 143"/>
        <p:cNvGrpSpPr/>
        <p:nvPr/>
      </p:nvGrpSpPr>
      <p:grpSpPr>
        <a:xfrm>
          <a:off x="0" y="0"/>
          <a:ext cx="0" cy="0"/>
          <a:chOff x="0" y="0"/>
          <a:chExt cx="0" cy="0"/>
        </a:xfrm>
      </p:grpSpPr>
      <p:pic>
        <p:nvPicPr>
          <p:cNvPr id="144" name="Google Shape;144;p21"/>
          <p:cNvPicPr preferRelativeResize="0"/>
          <p:nvPr/>
        </p:nvPicPr>
        <p:blipFill>
          <a:blip r:embed="rId3">
            <a:alphaModFix/>
          </a:blip>
          <a:stretch>
            <a:fillRect/>
          </a:stretch>
        </p:blipFill>
        <p:spPr>
          <a:xfrm>
            <a:off x="2184108" y="158575"/>
            <a:ext cx="8584323" cy="273901"/>
          </a:xfrm>
          <a:prstGeom prst="rect">
            <a:avLst/>
          </a:prstGeom>
          <a:noFill/>
          <a:ln>
            <a:noFill/>
          </a:ln>
        </p:spPr>
      </p:pic>
      <p:pic>
        <p:nvPicPr>
          <p:cNvPr id="145" name="Google Shape;145;p21"/>
          <p:cNvPicPr preferRelativeResize="0"/>
          <p:nvPr/>
        </p:nvPicPr>
        <p:blipFill rotWithShape="1">
          <a:blip r:embed="rId4">
            <a:alphaModFix/>
          </a:blip>
          <a:srcRect l="27436" t="23455" b="20162"/>
          <a:stretch/>
        </p:blipFill>
        <p:spPr>
          <a:xfrm>
            <a:off x="1243527" y="0"/>
            <a:ext cx="2188435" cy="1551865"/>
          </a:xfrm>
          <a:prstGeom prst="rect">
            <a:avLst/>
          </a:prstGeom>
          <a:noFill/>
          <a:ln>
            <a:noFill/>
          </a:ln>
        </p:spPr>
      </p:pic>
      <p:sp>
        <p:nvSpPr>
          <p:cNvPr id="146" name="Google Shape;146;p21"/>
          <p:cNvSpPr txBox="1"/>
          <p:nvPr/>
        </p:nvSpPr>
        <p:spPr>
          <a:xfrm>
            <a:off x="1929650" y="5053312"/>
            <a:ext cx="8331429" cy="352084"/>
          </a:xfrm>
          <a:prstGeom prst="rect">
            <a:avLst/>
          </a:prstGeom>
          <a:noFill/>
          <a:ln>
            <a:noFill/>
          </a:ln>
        </p:spPr>
        <p:txBody>
          <a:bodyPr spcFirstLastPara="1" wrap="square" lIns="0" tIns="0" rIns="0" bIns="0" anchor="t" anchorCtr="0">
            <a:spAutoFit/>
          </a:bodyPr>
          <a:lstStyle/>
          <a:p>
            <a:pPr algn="ctr">
              <a:lnSpc>
                <a:spcPct val="140000"/>
              </a:lnSpc>
            </a:pPr>
            <a:endParaRPr sz="1634"/>
          </a:p>
        </p:txBody>
      </p:sp>
      <p:sp>
        <p:nvSpPr>
          <p:cNvPr id="147" name="Google Shape;147;p21"/>
          <p:cNvSpPr txBox="1"/>
          <p:nvPr/>
        </p:nvSpPr>
        <p:spPr>
          <a:xfrm>
            <a:off x="2501007" y="530607"/>
            <a:ext cx="7294084" cy="5614894"/>
          </a:xfrm>
          <a:prstGeom prst="rect">
            <a:avLst/>
          </a:prstGeom>
          <a:noFill/>
          <a:ln>
            <a:noFill/>
          </a:ln>
        </p:spPr>
        <p:txBody>
          <a:bodyPr spcFirstLastPara="1" wrap="square" lIns="82974" tIns="82974" rIns="82974" bIns="82974" anchor="t" anchorCtr="0">
            <a:spAutoFit/>
          </a:bodyPr>
          <a:lstStyle/>
          <a:p>
            <a:r>
              <a:rPr lang="en-US" sz="2723"/>
              <a:t>2､祷告的态度：完全献上⾃⼰</a:t>
            </a:r>
            <a:endParaRPr sz="2723"/>
          </a:p>
          <a:p>
            <a:r>
              <a:rPr lang="en-US" sz="2723"/>
              <a:t>（忘我/降服）</a:t>
            </a:r>
            <a:endParaRPr sz="2723"/>
          </a:p>
          <a:p>
            <a:r>
              <a:rPr lang="en-US" sz="2723"/>
              <a:t>作者说：若祷告只是为⾃⼰，永远⽆法做到不住祷告｡</a:t>
            </a:r>
            <a:endParaRPr sz="2723"/>
          </a:p>
          <a:p>
            <a:endParaRPr sz="2723"/>
          </a:p>
          <a:p>
            <a:r>
              <a:rPr lang="en-US" sz="2723"/>
              <a:t>思考：为什么呢？</a:t>
            </a:r>
            <a:endParaRPr sz="2723"/>
          </a:p>
          <a:p>
            <a:r>
              <a:rPr lang="en-US" sz="2723"/>
              <a:t>1.以⾃我为中⼼的祷告，动⼒有限｡</a:t>
            </a:r>
            <a:endParaRPr sz="2723"/>
          </a:p>
          <a:p>
            <a:r>
              <a:rPr lang="en-US" sz="2723"/>
              <a:t>2 为⾃⼰祷告容易陷⼊焦虑，⽽不是信靠｡</a:t>
            </a:r>
            <a:endParaRPr sz="2723"/>
          </a:p>
          <a:p>
            <a:r>
              <a:rPr lang="en-US" sz="2723"/>
              <a:t>作者说：</a:t>
            </a:r>
            <a:endParaRPr sz="2723"/>
          </a:p>
          <a:p>
            <a:r>
              <a:rPr lang="en-US" sz="2723"/>
              <a:t>“惟有忘却⾃⼰，向神降服，为他与他的荣耀⽽活，我们的⼼胸才能宽⼴，能在神和他旨意的亮光中看万事，并且很快能看出周围的事需要神的帮助与祝福，是荣耀他的机会｡”</a:t>
            </a:r>
            <a:endParaRPr sz="2723"/>
          </a:p>
        </p:txBody>
      </p:sp>
    </p:spTree>
    <p:extLst>
      <p:ext uri="{BB962C8B-B14F-4D97-AF65-F5344CB8AC3E}">
        <p14:creationId xmlns:p14="http://schemas.microsoft.com/office/powerpoint/2010/main" val="2613673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Shape 151"/>
        <p:cNvGrpSpPr/>
        <p:nvPr/>
      </p:nvGrpSpPr>
      <p:grpSpPr>
        <a:xfrm>
          <a:off x="0" y="0"/>
          <a:ext cx="0" cy="0"/>
          <a:chOff x="0" y="0"/>
          <a:chExt cx="0" cy="0"/>
        </a:xfrm>
      </p:grpSpPr>
      <p:sp>
        <p:nvSpPr>
          <p:cNvPr id="152" name="Google Shape;152;p22"/>
          <p:cNvSpPr txBox="1"/>
          <p:nvPr/>
        </p:nvSpPr>
        <p:spPr>
          <a:xfrm>
            <a:off x="1606966" y="337977"/>
            <a:ext cx="8994948" cy="5195868"/>
          </a:xfrm>
          <a:prstGeom prst="rect">
            <a:avLst/>
          </a:prstGeom>
          <a:noFill/>
          <a:ln>
            <a:noFill/>
          </a:ln>
        </p:spPr>
        <p:txBody>
          <a:bodyPr spcFirstLastPara="1" wrap="square" lIns="82974" tIns="82974" rIns="82974" bIns="82974" anchor="t" anchorCtr="0">
            <a:spAutoFit/>
          </a:bodyPr>
          <a:lstStyle/>
          <a:p>
            <a:r>
              <a:rPr lang="en-US" sz="2723"/>
              <a:t>3､ 基督徒的⽣命要彰显神的荣耀，不只是祷告时说的内容</a:t>
            </a:r>
            <a:endParaRPr sz="2723"/>
          </a:p>
          <a:p>
            <a:r>
              <a:rPr lang="en-US" sz="2723"/>
              <a:t>用生活来见证福音，不仅仅是言语上。</a:t>
            </a:r>
            <a:endParaRPr sz="2723"/>
          </a:p>
          <a:p>
            <a:endParaRPr sz="2723"/>
          </a:p>
          <a:p>
            <a:r>
              <a:rPr lang="en-US" sz="2723"/>
              <a:t>在家庭中：以饶恕与爱为核心，活出基督样式；</a:t>
            </a:r>
            <a:endParaRPr sz="2723"/>
          </a:p>
          <a:p>
            <a:r>
              <a:rPr lang="en-US" sz="2723"/>
              <a:t>在职场中：不投机、不欺骗、谦卑服事；</a:t>
            </a:r>
            <a:endParaRPr sz="2723"/>
          </a:p>
          <a:p>
            <a:r>
              <a:rPr lang="en-US" sz="2723"/>
              <a:t>在冲突中：不以恶报恶，反而以善胜恶。</a:t>
            </a:r>
            <a:endParaRPr sz="2723"/>
          </a:p>
          <a:p>
            <a:endParaRPr sz="2723"/>
          </a:p>
          <a:p>
            <a:r>
              <a:rPr lang="en-US" sz="2723"/>
              <a:t>在世界中彰显天国的价值，就是让人从你的生命、品格和行为中，看见那位看不见的神。</a:t>
            </a:r>
            <a:endParaRPr sz="2723"/>
          </a:p>
          <a:p>
            <a:endParaRPr sz="2723"/>
          </a:p>
          <a:p>
            <a:endParaRPr sz="2723"/>
          </a:p>
          <a:p>
            <a:endParaRPr sz="2723"/>
          </a:p>
        </p:txBody>
      </p:sp>
      <p:pic>
        <p:nvPicPr>
          <p:cNvPr id="153" name="Google Shape;153;p22"/>
          <p:cNvPicPr preferRelativeResize="0"/>
          <p:nvPr/>
        </p:nvPicPr>
        <p:blipFill>
          <a:blip r:embed="rId3">
            <a:alphaModFix/>
          </a:blip>
          <a:stretch>
            <a:fillRect/>
          </a:stretch>
        </p:blipFill>
        <p:spPr>
          <a:xfrm>
            <a:off x="9597332" y="5164647"/>
            <a:ext cx="1238255" cy="1614230"/>
          </a:xfrm>
          <a:prstGeom prst="rect">
            <a:avLst/>
          </a:prstGeom>
          <a:noFill/>
          <a:ln>
            <a:noFill/>
          </a:ln>
        </p:spPr>
      </p:pic>
      <p:pic>
        <p:nvPicPr>
          <p:cNvPr id="154" name="Google Shape;154;p22"/>
          <p:cNvPicPr preferRelativeResize="0"/>
          <p:nvPr/>
        </p:nvPicPr>
        <p:blipFill>
          <a:blip r:embed="rId4">
            <a:alphaModFix/>
          </a:blip>
          <a:stretch>
            <a:fillRect/>
          </a:stretch>
        </p:blipFill>
        <p:spPr>
          <a:xfrm>
            <a:off x="1243536" y="5085538"/>
            <a:ext cx="921721" cy="1772464"/>
          </a:xfrm>
          <a:prstGeom prst="rect">
            <a:avLst/>
          </a:prstGeom>
          <a:noFill/>
          <a:ln>
            <a:noFill/>
          </a:ln>
        </p:spPr>
      </p:pic>
    </p:spTree>
    <p:extLst>
      <p:ext uri="{BB962C8B-B14F-4D97-AF65-F5344CB8AC3E}">
        <p14:creationId xmlns:p14="http://schemas.microsoft.com/office/powerpoint/2010/main" val="4142209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Shape 158"/>
        <p:cNvGrpSpPr/>
        <p:nvPr/>
      </p:nvGrpSpPr>
      <p:grpSpPr>
        <a:xfrm>
          <a:off x="0" y="0"/>
          <a:ext cx="0" cy="0"/>
          <a:chOff x="0" y="0"/>
          <a:chExt cx="0" cy="0"/>
        </a:xfrm>
      </p:grpSpPr>
      <p:sp>
        <p:nvSpPr>
          <p:cNvPr id="159" name="Google Shape;159;p23"/>
          <p:cNvSpPr txBox="1"/>
          <p:nvPr/>
        </p:nvSpPr>
        <p:spPr>
          <a:xfrm>
            <a:off x="1799551" y="236261"/>
            <a:ext cx="8573476" cy="5447347"/>
          </a:xfrm>
          <a:prstGeom prst="rect">
            <a:avLst/>
          </a:prstGeom>
          <a:noFill/>
          <a:ln>
            <a:noFill/>
          </a:ln>
        </p:spPr>
        <p:txBody>
          <a:bodyPr spcFirstLastPara="1" wrap="square" lIns="82974" tIns="82974" rIns="82974" bIns="82974" anchor="t" anchorCtr="0">
            <a:spAutoFit/>
          </a:bodyPr>
          <a:lstStyle/>
          <a:p>
            <a:r>
              <a:rPr lang="en-US" sz="2723"/>
              <a:t>⼆､ 献身于神的⽣命，必须同时有⾄深的把握，确知祈祷必有果效｡（信心）</a:t>
            </a:r>
            <a:endParaRPr sz="2723"/>
          </a:p>
          <a:p>
            <a:endParaRPr sz="2723"/>
          </a:p>
          <a:p>
            <a:r>
              <a:rPr lang="en-US" sz="2723"/>
              <a:t>你们祈求，就给你们；寻找，就寻⻅；叩⻔，就给你们开⻔｡ 因为凡祈求的，就得着；寻找的，就寻⻅；叩⻔的，就给他开⻔｡ </a:t>
            </a:r>
            <a:endParaRPr sz="2723"/>
          </a:p>
          <a:p>
            <a:r>
              <a:rPr lang="en-US" sz="2723"/>
              <a:t>⻢太福⾳ 7:7–8 </a:t>
            </a:r>
            <a:endParaRPr sz="2723"/>
          </a:p>
          <a:p>
            <a:endParaRPr sz="2723"/>
          </a:p>
          <a:p>
            <a:r>
              <a:rPr lang="en-US" sz="2723"/>
              <a:t>这⾥作者提到⼀个问题：祷告不蒙垂听的阻碍是什么 ?</a:t>
            </a:r>
            <a:endParaRPr sz="2723"/>
          </a:p>
          <a:p>
            <a:endParaRPr sz="2723"/>
          </a:p>
          <a:p>
            <a:r>
              <a:rPr lang="en-US" sz="2723"/>
              <a:t>“不在神，不在他奥秘的旨意，不在他应许的限制，⽽是在我们⾃⼰：我们还没有成为可以接受应许的样式｡”</a:t>
            </a:r>
            <a:endParaRPr sz="2723"/>
          </a:p>
          <a:p>
            <a:endParaRPr sz="1634"/>
          </a:p>
        </p:txBody>
      </p:sp>
      <p:pic>
        <p:nvPicPr>
          <p:cNvPr id="160" name="Google Shape;160;p23"/>
          <p:cNvPicPr preferRelativeResize="0"/>
          <p:nvPr/>
        </p:nvPicPr>
        <p:blipFill>
          <a:blip r:embed="rId3">
            <a:alphaModFix/>
          </a:blip>
          <a:stretch>
            <a:fillRect/>
          </a:stretch>
        </p:blipFill>
        <p:spPr>
          <a:xfrm>
            <a:off x="10373034" y="6011244"/>
            <a:ext cx="561887" cy="846758"/>
          </a:xfrm>
          <a:prstGeom prst="rect">
            <a:avLst/>
          </a:prstGeom>
          <a:noFill/>
          <a:ln>
            <a:noFill/>
          </a:ln>
        </p:spPr>
      </p:pic>
      <p:pic>
        <p:nvPicPr>
          <p:cNvPr id="161" name="Google Shape;161;p23"/>
          <p:cNvPicPr preferRelativeResize="0"/>
          <p:nvPr/>
        </p:nvPicPr>
        <p:blipFill>
          <a:blip r:embed="rId4">
            <a:alphaModFix/>
          </a:blip>
          <a:stretch>
            <a:fillRect/>
          </a:stretch>
        </p:blipFill>
        <p:spPr>
          <a:xfrm>
            <a:off x="10094712" y="5721958"/>
            <a:ext cx="398671" cy="473069"/>
          </a:xfrm>
          <a:prstGeom prst="rect">
            <a:avLst/>
          </a:prstGeom>
          <a:noFill/>
          <a:ln>
            <a:noFill/>
          </a:ln>
        </p:spPr>
      </p:pic>
      <p:pic>
        <p:nvPicPr>
          <p:cNvPr id="162" name="Google Shape;162;p23"/>
          <p:cNvPicPr preferRelativeResize="0"/>
          <p:nvPr/>
        </p:nvPicPr>
        <p:blipFill>
          <a:blip r:embed="rId4">
            <a:alphaModFix/>
          </a:blip>
          <a:stretch>
            <a:fillRect/>
          </a:stretch>
        </p:blipFill>
        <p:spPr>
          <a:xfrm>
            <a:off x="4322633" y="6363514"/>
            <a:ext cx="398671" cy="473069"/>
          </a:xfrm>
          <a:prstGeom prst="rect">
            <a:avLst/>
          </a:prstGeom>
          <a:noFill/>
          <a:ln>
            <a:noFill/>
          </a:ln>
        </p:spPr>
      </p:pic>
      <p:pic>
        <p:nvPicPr>
          <p:cNvPr id="163" name="Google Shape;163;p23"/>
          <p:cNvPicPr preferRelativeResize="0"/>
          <p:nvPr/>
        </p:nvPicPr>
        <p:blipFill>
          <a:blip r:embed="rId4">
            <a:alphaModFix/>
          </a:blip>
          <a:stretch>
            <a:fillRect/>
          </a:stretch>
        </p:blipFill>
        <p:spPr>
          <a:xfrm>
            <a:off x="1860097" y="5890447"/>
            <a:ext cx="398671" cy="473069"/>
          </a:xfrm>
          <a:prstGeom prst="rect">
            <a:avLst/>
          </a:prstGeom>
          <a:noFill/>
          <a:ln>
            <a:noFill/>
          </a:ln>
        </p:spPr>
      </p:pic>
      <p:pic>
        <p:nvPicPr>
          <p:cNvPr id="164" name="Google Shape;164;p23"/>
          <p:cNvPicPr preferRelativeResize="0"/>
          <p:nvPr/>
        </p:nvPicPr>
        <p:blipFill>
          <a:blip r:embed="rId3">
            <a:alphaModFix/>
          </a:blip>
          <a:stretch>
            <a:fillRect/>
          </a:stretch>
        </p:blipFill>
        <p:spPr>
          <a:xfrm>
            <a:off x="1243540" y="6011244"/>
            <a:ext cx="561887" cy="846758"/>
          </a:xfrm>
          <a:prstGeom prst="rect">
            <a:avLst/>
          </a:prstGeom>
          <a:noFill/>
          <a:ln>
            <a:noFill/>
          </a:ln>
        </p:spPr>
      </p:pic>
    </p:spTree>
    <p:extLst>
      <p:ext uri="{BB962C8B-B14F-4D97-AF65-F5344CB8AC3E}">
        <p14:creationId xmlns:p14="http://schemas.microsoft.com/office/powerpoint/2010/main" val="3106954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Shape 168"/>
        <p:cNvGrpSpPr/>
        <p:nvPr/>
      </p:nvGrpSpPr>
      <p:grpSpPr>
        <a:xfrm>
          <a:off x="0" y="0"/>
          <a:ext cx="0" cy="0"/>
          <a:chOff x="0" y="0"/>
          <a:chExt cx="0" cy="0"/>
        </a:xfrm>
      </p:grpSpPr>
      <p:sp>
        <p:nvSpPr>
          <p:cNvPr id="169" name="Google Shape;169;p24"/>
          <p:cNvSpPr txBox="1"/>
          <p:nvPr/>
        </p:nvSpPr>
        <p:spPr>
          <a:xfrm>
            <a:off x="1966770" y="683259"/>
            <a:ext cx="8733297" cy="3938794"/>
          </a:xfrm>
          <a:prstGeom prst="rect">
            <a:avLst/>
          </a:prstGeom>
          <a:noFill/>
          <a:ln>
            <a:noFill/>
          </a:ln>
        </p:spPr>
        <p:txBody>
          <a:bodyPr spcFirstLastPara="1" wrap="square" lIns="82974" tIns="82974" rIns="82974" bIns="82974" anchor="t" anchorCtr="0">
            <a:spAutoFit/>
          </a:bodyPr>
          <a:lstStyle/>
          <a:p>
            <a:r>
              <a:rPr lang="en-US" sz="2723">
                <a:highlight>
                  <a:srgbClr val="FFFF00"/>
                </a:highlight>
              </a:rPr>
              <a:t>我们怀疑神的应许x</a:t>
            </a:r>
            <a:endParaRPr sz="2723">
              <a:highlight>
                <a:srgbClr val="FFFF00"/>
              </a:highlight>
            </a:endParaRPr>
          </a:p>
          <a:p>
            <a:endParaRPr sz="2723"/>
          </a:p>
          <a:p>
            <a:r>
              <a:rPr lang="en-US" sz="2723">
                <a:highlight>
                  <a:srgbClr val="00FF00"/>
                </a:highlight>
              </a:rPr>
              <a:t>存信⼼⽽不疑惑v</a:t>
            </a:r>
            <a:endParaRPr sz="2723">
              <a:highlight>
                <a:srgbClr val="00FF00"/>
              </a:highlight>
            </a:endParaRPr>
          </a:p>
          <a:p>
            <a:endParaRPr sz="2723"/>
          </a:p>
          <a:p>
            <a:r>
              <a:rPr lang="en-US" sz="2723"/>
              <a:t>“所以我告诉你们，凡你们祷告祈求的，⽆论是什么，只要信是得着的，就必得着｡”</a:t>
            </a:r>
            <a:endParaRPr sz="2723"/>
          </a:p>
          <a:p>
            <a:r>
              <a:rPr lang="en-US" sz="2723"/>
              <a:t>⻢可福⾳ 11:24</a:t>
            </a:r>
            <a:endParaRPr sz="2723"/>
          </a:p>
          <a:p>
            <a:endParaRPr sz="2723"/>
          </a:p>
          <a:p>
            <a:r>
              <a:rPr lang="en-US" sz="2723"/>
              <a:t> 思考：什么是真正的信心？</a:t>
            </a:r>
            <a:endParaRPr sz="1634"/>
          </a:p>
        </p:txBody>
      </p:sp>
      <p:pic>
        <p:nvPicPr>
          <p:cNvPr id="170" name="Google Shape;170;p24"/>
          <p:cNvPicPr preferRelativeResize="0"/>
          <p:nvPr/>
        </p:nvPicPr>
        <p:blipFill rotWithShape="1">
          <a:blip r:embed="rId3">
            <a:alphaModFix/>
          </a:blip>
          <a:srcRect t="21599" r="29313"/>
          <a:stretch/>
        </p:blipFill>
        <p:spPr>
          <a:xfrm>
            <a:off x="8599445" y="0"/>
            <a:ext cx="2349021" cy="2988786"/>
          </a:xfrm>
          <a:prstGeom prst="rect">
            <a:avLst/>
          </a:prstGeom>
          <a:noFill/>
          <a:ln>
            <a:noFill/>
          </a:ln>
        </p:spPr>
      </p:pic>
    </p:spTree>
    <p:extLst>
      <p:ext uri="{BB962C8B-B14F-4D97-AF65-F5344CB8AC3E}">
        <p14:creationId xmlns:p14="http://schemas.microsoft.com/office/powerpoint/2010/main" val="1029693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Shape 174"/>
        <p:cNvGrpSpPr/>
        <p:nvPr/>
      </p:nvGrpSpPr>
      <p:grpSpPr>
        <a:xfrm>
          <a:off x="0" y="0"/>
          <a:ext cx="0" cy="0"/>
          <a:chOff x="0" y="0"/>
          <a:chExt cx="0" cy="0"/>
        </a:xfrm>
      </p:grpSpPr>
      <p:sp>
        <p:nvSpPr>
          <p:cNvPr id="175" name="Google Shape;175;p25"/>
          <p:cNvSpPr txBox="1"/>
          <p:nvPr/>
        </p:nvSpPr>
        <p:spPr>
          <a:xfrm>
            <a:off x="2272051" y="305282"/>
            <a:ext cx="7948346" cy="4357818"/>
          </a:xfrm>
          <a:prstGeom prst="rect">
            <a:avLst/>
          </a:prstGeom>
          <a:noFill/>
          <a:ln>
            <a:noFill/>
          </a:ln>
        </p:spPr>
        <p:txBody>
          <a:bodyPr spcFirstLastPara="1" wrap="square" lIns="82974" tIns="82974" rIns="82974" bIns="82974" anchor="t" anchorCtr="0">
            <a:spAutoFit/>
          </a:bodyPr>
          <a:lstStyle/>
          <a:p>
            <a:r>
              <a:rPr lang="en-US" sz="2723"/>
              <a:t>三､ 这种强烈⼼愿与坚固信⼼的结合，不是别的，乃是圣灵在我们⾥⾯｡（圣灵）</a:t>
            </a:r>
            <a:endParaRPr sz="2723"/>
          </a:p>
          <a:p>
            <a:endParaRPr sz="2723"/>
          </a:p>
          <a:p>
            <a:r>
              <a:rPr lang="en-US" sz="2723"/>
              <a:t>1､圣灵是祷告的源头 </a:t>
            </a:r>
            <a:endParaRPr sz="2723"/>
          </a:p>
          <a:p>
            <a:endParaRPr sz="2723"/>
          </a:p>
          <a:p>
            <a:r>
              <a:rPr lang="en-US" sz="2723"/>
              <a:t>2､圣灵激发我们渴慕神 </a:t>
            </a:r>
            <a:endParaRPr sz="2723"/>
          </a:p>
          <a:p>
            <a:endParaRPr sz="2723"/>
          </a:p>
          <a:p>
            <a:r>
              <a:rPr lang="en-US" sz="2723"/>
              <a:t>3､圣灵的祷告总指向神的荣耀 </a:t>
            </a:r>
            <a:endParaRPr sz="2723"/>
          </a:p>
          <a:p>
            <a:endParaRPr sz="2723"/>
          </a:p>
          <a:p>
            <a:r>
              <a:rPr lang="en-US" sz="2723"/>
              <a:t>4､圣灵祷告的果效：⽣命的彰显 </a:t>
            </a:r>
            <a:endParaRPr sz="1634"/>
          </a:p>
        </p:txBody>
      </p:sp>
      <p:pic>
        <p:nvPicPr>
          <p:cNvPr id="176" name="Google Shape;176;p25"/>
          <p:cNvPicPr preferRelativeResize="0"/>
          <p:nvPr/>
        </p:nvPicPr>
        <p:blipFill>
          <a:blip r:embed="rId3">
            <a:alphaModFix/>
          </a:blip>
          <a:stretch>
            <a:fillRect/>
          </a:stretch>
        </p:blipFill>
        <p:spPr>
          <a:xfrm>
            <a:off x="9675817" y="5418813"/>
            <a:ext cx="1272653" cy="1496207"/>
          </a:xfrm>
          <a:prstGeom prst="rect">
            <a:avLst/>
          </a:prstGeom>
          <a:noFill/>
          <a:ln>
            <a:noFill/>
          </a:ln>
        </p:spPr>
      </p:pic>
    </p:spTree>
    <p:extLst>
      <p:ext uri="{BB962C8B-B14F-4D97-AF65-F5344CB8AC3E}">
        <p14:creationId xmlns:p14="http://schemas.microsoft.com/office/powerpoint/2010/main" val="2769073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Shape 180"/>
        <p:cNvGrpSpPr/>
        <p:nvPr/>
      </p:nvGrpSpPr>
      <p:grpSpPr>
        <a:xfrm>
          <a:off x="0" y="0"/>
          <a:ext cx="0" cy="0"/>
          <a:chOff x="0" y="0"/>
          <a:chExt cx="0" cy="0"/>
        </a:xfrm>
      </p:grpSpPr>
      <p:sp>
        <p:nvSpPr>
          <p:cNvPr id="181" name="Google Shape;181;p26"/>
          <p:cNvSpPr txBox="1"/>
          <p:nvPr/>
        </p:nvSpPr>
        <p:spPr>
          <a:xfrm>
            <a:off x="1835922" y="1"/>
            <a:ext cx="8646171" cy="6871968"/>
          </a:xfrm>
          <a:prstGeom prst="rect">
            <a:avLst/>
          </a:prstGeom>
          <a:noFill/>
          <a:ln>
            <a:noFill/>
          </a:ln>
        </p:spPr>
        <p:txBody>
          <a:bodyPr spcFirstLastPara="1" wrap="square" lIns="82974" tIns="82974" rIns="82974" bIns="82974" anchor="t" anchorCtr="0">
            <a:spAutoFit/>
          </a:bodyPr>
          <a:lstStyle/>
          <a:p>
            <a:r>
              <a:rPr lang="en-US" sz="2723"/>
              <a:t>四､ 不住祷告的最⼤需要：知道耶稣会教我们祈祷。</a:t>
            </a:r>
            <a:endParaRPr sz="2723"/>
          </a:p>
          <a:p>
            <a:r>
              <a:rPr lang="en-US" sz="2723"/>
              <a:t>（基督）</a:t>
            </a:r>
            <a:endParaRPr sz="2723"/>
          </a:p>
          <a:p>
            <a:r>
              <a:rPr lang="en-US" sz="2723"/>
              <a:t>耶稣的祷告是范例 </a:t>
            </a:r>
            <a:endParaRPr sz="2723"/>
          </a:p>
          <a:p>
            <a:endParaRPr sz="2723"/>
          </a:p>
          <a:p>
            <a:r>
              <a:rPr lang="en-US" sz="2723"/>
              <a:t>主祷⽂ ：</a:t>
            </a:r>
            <a:endParaRPr sz="2723"/>
          </a:p>
          <a:p>
            <a:r>
              <a:rPr lang="en-US" sz="2723"/>
              <a:t>在客⻄⻢尼园的祷告：</a:t>
            </a:r>
            <a:endParaRPr sz="2723"/>
          </a:p>
          <a:p>
            <a:r>
              <a:rPr lang="en-US" sz="2723"/>
              <a:t> ｢我⽗啊倘若可⾏求你叫这杯离开我然⽽不要照我的意思只要照你的意思｡｣</a:t>
            </a:r>
            <a:endParaRPr sz="2723"/>
          </a:p>
          <a:p>
            <a:endParaRPr sz="2723"/>
          </a:p>
          <a:p>
            <a:r>
              <a:rPr lang="en-US" sz="2723"/>
              <a:t>⼗字架上的祷告： </a:t>
            </a:r>
            <a:endParaRPr sz="2723"/>
          </a:p>
          <a:p>
            <a:r>
              <a:rPr lang="en-US" sz="2723"/>
              <a:t>｢⽗啊赦免他们因为他们所作的他们不晓得｡｣ </a:t>
            </a:r>
            <a:endParaRPr sz="2723"/>
          </a:p>
          <a:p>
            <a:endParaRPr sz="2723"/>
          </a:p>
          <a:p>
            <a:r>
              <a:rPr lang="en-US" sz="2723"/>
              <a:t>1､基督真正的教导：是“带我们来到⽗⾯前” 要分享祂的祈祷⽣活｡</a:t>
            </a:r>
            <a:endParaRPr sz="2723"/>
          </a:p>
          <a:p>
            <a:r>
              <a:rPr lang="en-US" sz="2723"/>
              <a:t>“主啊教导我们祷告｡”</a:t>
            </a:r>
            <a:endParaRPr sz="2723"/>
          </a:p>
          <a:p>
            <a:r>
              <a:rPr lang="en-US" sz="2723"/>
              <a:t>路加福⾳11:1</a:t>
            </a:r>
            <a:endParaRPr sz="2723"/>
          </a:p>
        </p:txBody>
      </p:sp>
    </p:spTree>
    <p:extLst>
      <p:ext uri="{BB962C8B-B14F-4D97-AF65-F5344CB8AC3E}">
        <p14:creationId xmlns:p14="http://schemas.microsoft.com/office/powerpoint/2010/main" val="3795418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Shape 185"/>
        <p:cNvGrpSpPr/>
        <p:nvPr/>
      </p:nvGrpSpPr>
      <p:grpSpPr>
        <a:xfrm>
          <a:off x="0" y="0"/>
          <a:ext cx="0" cy="0"/>
          <a:chOff x="0" y="0"/>
          <a:chExt cx="0" cy="0"/>
        </a:xfrm>
      </p:grpSpPr>
      <p:sp>
        <p:nvSpPr>
          <p:cNvPr id="186" name="Google Shape;186;p27"/>
          <p:cNvSpPr txBox="1"/>
          <p:nvPr/>
        </p:nvSpPr>
        <p:spPr>
          <a:xfrm>
            <a:off x="2097595" y="116305"/>
            <a:ext cx="8013691" cy="4776844"/>
          </a:xfrm>
          <a:prstGeom prst="rect">
            <a:avLst/>
          </a:prstGeom>
          <a:noFill/>
          <a:ln>
            <a:noFill/>
          </a:ln>
        </p:spPr>
        <p:txBody>
          <a:bodyPr spcFirstLastPara="1" wrap="square" lIns="82974" tIns="82974" rIns="82974" bIns="82974" anchor="t" anchorCtr="0">
            <a:spAutoFit/>
          </a:bodyPr>
          <a:lstStyle/>
          <a:p>
            <a:r>
              <a:rPr lang="en-US" sz="2723"/>
              <a:t> 2､对“耶稣⻓久祈祷”的信⼼是祈祷惟⼀的⼒量｡ </a:t>
            </a:r>
            <a:endParaRPr sz="2723"/>
          </a:p>
          <a:p>
            <a:endParaRPr sz="2723"/>
          </a:p>
          <a:p>
            <a:r>
              <a:rPr lang="en-US" sz="2723"/>
              <a:t>不住祈祷的基督是我们可以不住祈祷的⼒量来源</a:t>
            </a:r>
            <a:endParaRPr sz="2723"/>
          </a:p>
          <a:p>
            <a:endParaRPr sz="2723"/>
          </a:p>
          <a:p>
            <a:r>
              <a:rPr lang="en-US" sz="2723"/>
              <a:t>凡靠着他进到神⾯前的⼈，他都能拯救到底；因为他是⻓远活着，替他们</a:t>
            </a:r>
            <a:r>
              <a:rPr lang="en-US" sz="2723">
                <a:highlight>
                  <a:srgbClr val="FF9900"/>
                </a:highlight>
              </a:rPr>
              <a:t>祈求</a:t>
            </a:r>
            <a:r>
              <a:rPr lang="en-US" sz="2723"/>
              <a:t>｡</a:t>
            </a:r>
            <a:endParaRPr sz="2723"/>
          </a:p>
          <a:p>
            <a:r>
              <a:rPr lang="en-US" sz="2723"/>
              <a:t>希伯来书 7:25 </a:t>
            </a:r>
            <a:endParaRPr sz="2723"/>
          </a:p>
          <a:p>
            <a:endParaRPr sz="2723"/>
          </a:p>
          <a:p>
            <a:r>
              <a:rPr lang="en-US" sz="2723"/>
              <a:t>基督耶稣已经死了，⽽且从死⾥复活，现今在神的右边，也替我们</a:t>
            </a:r>
            <a:r>
              <a:rPr lang="en-US" sz="2723">
                <a:highlight>
                  <a:srgbClr val="FF9900"/>
                </a:highlight>
              </a:rPr>
              <a:t>祈求</a:t>
            </a:r>
            <a:r>
              <a:rPr lang="en-US" sz="2723"/>
              <a:t>｡</a:t>
            </a:r>
            <a:endParaRPr sz="2723"/>
          </a:p>
          <a:p>
            <a:r>
              <a:rPr lang="en-US" sz="2723"/>
              <a:t>罗⻢书 8:34</a:t>
            </a:r>
            <a:endParaRPr sz="1634"/>
          </a:p>
        </p:txBody>
      </p:sp>
      <p:pic>
        <p:nvPicPr>
          <p:cNvPr id="187" name="Google Shape;187;p27"/>
          <p:cNvPicPr preferRelativeResize="0"/>
          <p:nvPr/>
        </p:nvPicPr>
        <p:blipFill rotWithShape="1">
          <a:blip r:embed="rId3">
            <a:alphaModFix/>
          </a:blip>
          <a:srcRect r="18975" b="25037"/>
          <a:stretch/>
        </p:blipFill>
        <p:spPr>
          <a:xfrm>
            <a:off x="7252735" y="4313965"/>
            <a:ext cx="3695734" cy="2478625"/>
          </a:xfrm>
          <a:prstGeom prst="rect">
            <a:avLst/>
          </a:prstGeom>
          <a:noFill/>
          <a:ln>
            <a:noFill/>
          </a:ln>
        </p:spPr>
      </p:pic>
    </p:spTree>
    <p:extLst>
      <p:ext uri="{BB962C8B-B14F-4D97-AF65-F5344CB8AC3E}">
        <p14:creationId xmlns:p14="http://schemas.microsoft.com/office/powerpoint/2010/main" val="1848142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1468814" y="503852"/>
            <a:ext cx="9808773" cy="1427585"/>
          </a:xfrm>
        </p:spPr>
        <p:txBody>
          <a:bodyPr anchor="ctr">
            <a:normAutofit/>
          </a:bodyPr>
          <a:lstStyle/>
          <a:p>
            <a:pPr algn="ctr"/>
            <a:r>
              <a:rPr lang="zh-CN" altLang="en-US" sz="2400" b="1" dirty="0">
                <a:latin typeface="Aptos" panose="020B0004020202020204" pitchFamily="34" charset="0"/>
              </a:rPr>
              <a:t>第三十一课 </a:t>
            </a:r>
            <a:r>
              <a:rPr lang="zh-CN" altLang="en-US" sz="4400" b="1" dirty="0">
                <a:latin typeface="Aptos" panose="020B0004020202020204" pitchFamily="34" charset="0"/>
              </a:rPr>
              <a:t>代求的事奉</a:t>
            </a:r>
            <a:endParaRPr lang="en-US" sz="4400" dirty="0">
              <a:latin typeface="Aptos" panose="020B0004020202020204" pitchFamily="34" charset="0"/>
            </a:endParaRPr>
          </a:p>
        </p:txBody>
      </p:sp>
      <p:pic>
        <p:nvPicPr>
          <p:cNvPr id="4" name="Picture 3" descr="A close-up of a person's hands folded together&#10;&#10;AI-generated content may be incorrect.">
            <a:extLst>
              <a:ext uri="{FF2B5EF4-FFF2-40B4-BE49-F238E27FC236}">
                <a16:creationId xmlns:a16="http://schemas.microsoft.com/office/drawing/2014/main" id="{D5BF9840-7C89-E4C6-2C6E-3146EDF14980}"/>
              </a:ext>
            </a:extLst>
          </p:cNvPr>
          <p:cNvPicPr>
            <a:picLocks noChangeAspect="1"/>
          </p:cNvPicPr>
          <p:nvPr/>
        </p:nvPicPr>
        <p:blipFill>
          <a:blip r:embed="rId2">
            <a:extLst>
              <a:ext uri="{837473B0-CC2E-450A-ABE3-18F120FF3D39}">
                <a1611:picAttrSrcUrl xmlns:a1611="http://schemas.microsoft.com/office/drawing/2016/11/main" r:id="rId3"/>
              </a:ext>
            </a:extLst>
          </a:blip>
          <a:srcRect l="15109" r="9915" b="2"/>
          <a:stretch>
            <a:fillRect/>
          </a:stretch>
        </p:blipFill>
        <p:spPr>
          <a:xfrm>
            <a:off x="1468814" y="2057401"/>
            <a:ext cx="4627186" cy="4119463"/>
          </a:xfrm>
          <a:prstGeom prst="rect">
            <a:avLst/>
          </a:prstGeom>
          <a:noFill/>
        </p:spPr>
      </p:pic>
      <p:pic>
        <p:nvPicPr>
          <p:cNvPr id="6" name="Picture 5" descr="A close-up of hands folded over a book&#10;&#10;AI-generated content may be incorrect.">
            <a:extLst>
              <a:ext uri="{FF2B5EF4-FFF2-40B4-BE49-F238E27FC236}">
                <a16:creationId xmlns:a16="http://schemas.microsoft.com/office/drawing/2014/main" id="{ED822562-328F-8A1A-0AE3-97BCA7D9EF84}"/>
              </a:ext>
            </a:extLst>
          </p:cNvPr>
          <p:cNvPicPr>
            <a:picLocks noChangeAspect="1"/>
          </p:cNvPicPr>
          <p:nvPr/>
        </p:nvPicPr>
        <p:blipFill>
          <a:blip r:embed="rId4">
            <a:extLst>
              <a:ext uri="{837473B0-CC2E-450A-ABE3-18F120FF3D39}">
                <a1611:picAttrSrcUrl xmlns:a1611="http://schemas.microsoft.com/office/drawing/2016/11/main" r:id="rId5"/>
              </a:ext>
            </a:extLst>
          </a:blip>
          <a:srcRect l="542" r="29525" b="1"/>
          <a:stretch>
            <a:fillRect/>
          </a:stretch>
        </p:blipFill>
        <p:spPr>
          <a:xfrm>
            <a:off x="6668185" y="2057401"/>
            <a:ext cx="4609399" cy="4119463"/>
          </a:xfrm>
          <a:prstGeom prst="rect">
            <a:avLst/>
          </a:prstGeom>
          <a:noFill/>
        </p:spPr>
      </p:pic>
      <p:sp>
        <p:nvSpPr>
          <p:cNvPr id="11" name="Slide Number Placeholder 4">
            <a:extLst>
              <a:ext uri="{FF2B5EF4-FFF2-40B4-BE49-F238E27FC236}">
                <a16:creationId xmlns:a16="http://schemas.microsoft.com/office/drawing/2014/main" id="{F442CF34-78AB-5DE3-2F5B-2534E563AD9B}"/>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2</a:t>
            </a:fld>
            <a:endParaRPr lang="en-US"/>
          </a:p>
        </p:txBody>
      </p:sp>
    </p:spTree>
    <p:extLst>
      <p:ext uri="{BB962C8B-B14F-4D97-AF65-F5344CB8AC3E}">
        <p14:creationId xmlns:p14="http://schemas.microsoft.com/office/powerpoint/2010/main" val="3802521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Shape 191"/>
        <p:cNvGrpSpPr/>
        <p:nvPr/>
      </p:nvGrpSpPr>
      <p:grpSpPr>
        <a:xfrm>
          <a:off x="0" y="0"/>
          <a:ext cx="0" cy="0"/>
          <a:chOff x="0" y="0"/>
          <a:chExt cx="0" cy="0"/>
        </a:xfrm>
      </p:grpSpPr>
      <p:sp>
        <p:nvSpPr>
          <p:cNvPr id="192" name="Google Shape;192;p28"/>
          <p:cNvSpPr txBox="1"/>
          <p:nvPr/>
        </p:nvSpPr>
        <p:spPr>
          <a:xfrm>
            <a:off x="1694183" y="181717"/>
            <a:ext cx="9027620" cy="3519768"/>
          </a:xfrm>
          <a:prstGeom prst="rect">
            <a:avLst/>
          </a:prstGeom>
          <a:noFill/>
          <a:ln>
            <a:noFill/>
          </a:ln>
        </p:spPr>
        <p:txBody>
          <a:bodyPr spcFirstLastPara="1" wrap="square" lIns="82974" tIns="82974" rIns="82974" bIns="82974" anchor="t" anchorCtr="0">
            <a:spAutoFit/>
          </a:bodyPr>
          <a:lstStyle/>
          <a:p>
            <a:r>
              <a:rPr lang="en-US" sz="2723"/>
              <a:t>3､祷告是参与基督的代求 </a:t>
            </a:r>
            <a:endParaRPr sz="2723"/>
          </a:p>
          <a:p>
            <a:endParaRPr sz="2723"/>
          </a:p>
          <a:p>
            <a:r>
              <a:rPr lang="en-US" sz="2723"/>
              <a:t>“我们参与他代求的圣⼯，和他⼀同为祈祷⽽活｡”</a:t>
            </a:r>
            <a:endParaRPr sz="2723"/>
          </a:p>
          <a:p>
            <a:endParaRPr sz="2723"/>
          </a:p>
          <a:p>
            <a:r>
              <a:rPr lang="en-US" sz="2723"/>
              <a:t> 4､祷告是天国⽣活的预尝</a:t>
            </a:r>
            <a:endParaRPr sz="2723"/>
          </a:p>
          <a:p>
            <a:endParaRPr sz="2723"/>
          </a:p>
          <a:p>
            <a:r>
              <a:rPr lang="en-US" sz="2723"/>
              <a:t> “不住的祷告，就是在地上显明天国临到我们的情形，也是预尝来⽇在天上朝夕不绝称颂敬拜的⽣活｡”</a:t>
            </a:r>
            <a:endParaRPr sz="2723"/>
          </a:p>
        </p:txBody>
      </p:sp>
      <p:pic>
        <p:nvPicPr>
          <p:cNvPr id="193" name="Google Shape;193;p28"/>
          <p:cNvPicPr preferRelativeResize="0"/>
          <p:nvPr/>
        </p:nvPicPr>
        <p:blipFill rotWithShape="1">
          <a:blip r:embed="rId3">
            <a:alphaModFix/>
          </a:blip>
          <a:srcRect b="43534"/>
          <a:stretch/>
        </p:blipFill>
        <p:spPr>
          <a:xfrm>
            <a:off x="7233449" y="4399593"/>
            <a:ext cx="4022113" cy="2458409"/>
          </a:xfrm>
          <a:prstGeom prst="rect">
            <a:avLst/>
          </a:prstGeom>
          <a:noFill/>
          <a:ln>
            <a:noFill/>
          </a:ln>
        </p:spPr>
      </p:pic>
    </p:spTree>
    <p:extLst>
      <p:ext uri="{BB962C8B-B14F-4D97-AF65-F5344CB8AC3E}">
        <p14:creationId xmlns:p14="http://schemas.microsoft.com/office/powerpoint/2010/main" val="1163395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Shape 197"/>
        <p:cNvGrpSpPr/>
        <p:nvPr/>
      </p:nvGrpSpPr>
      <p:grpSpPr>
        <a:xfrm>
          <a:off x="0" y="0"/>
          <a:ext cx="0" cy="0"/>
          <a:chOff x="0" y="0"/>
          <a:chExt cx="0" cy="0"/>
        </a:xfrm>
      </p:grpSpPr>
      <p:sp>
        <p:nvSpPr>
          <p:cNvPr id="198" name="Google Shape;198;p29"/>
          <p:cNvSpPr txBox="1"/>
          <p:nvPr/>
        </p:nvSpPr>
        <p:spPr>
          <a:xfrm>
            <a:off x="1788683" y="87217"/>
            <a:ext cx="8682383" cy="4776844"/>
          </a:xfrm>
          <a:prstGeom prst="rect">
            <a:avLst/>
          </a:prstGeom>
          <a:noFill/>
          <a:ln>
            <a:noFill/>
          </a:ln>
        </p:spPr>
        <p:txBody>
          <a:bodyPr spcFirstLastPara="1" wrap="square" lIns="82974" tIns="82974" rIns="82974" bIns="82974" anchor="t" anchorCtr="0">
            <a:spAutoFit/>
          </a:bodyPr>
          <a:lstStyle/>
          <a:p>
            <a:r>
              <a:rPr lang="en-US" sz="2723"/>
              <a:t>奇妙的画面</a:t>
            </a:r>
            <a:endParaRPr sz="2723"/>
          </a:p>
          <a:p>
            <a:endParaRPr sz="2723"/>
          </a:p>
          <a:p>
            <a:r>
              <a:rPr lang="en-US" sz="2723"/>
              <a:t>圣父：垂听我们的祷告</a:t>
            </a:r>
            <a:endParaRPr sz="2723"/>
          </a:p>
          <a:p>
            <a:r>
              <a:rPr lang="en-US" sz="2723"/>
              <a:t>圣子：在天上为我们代求</a:t>
            </a:r>
            <a:endParaRPr sz="2723"/>
          </a:p>
          <a:p>
            <a:r>
              <a:rPr lang="en-US" sz="2723"/>
              <a:t>圣灵：在地上在我们心里代求</a:t>
            </a:r>
            <a:endParaRPr sz="2723"/>
          </a:p>
          <a:p>
            <a:endParaRPr sz="2723"/>
          </a:p>
          <a:p>
            <a:r>
              <a:rPr lang="en-US" sz="2723"/>
              <a:t>我们的祷告就被包围在三一真神的爱与同在中</a:t>
            </a:r>
            <a:endParaRPr sz="2723"/>
          </a:p>
          <a:p>
            <a:endParaRPr sz="2723"/>
          </a:p>
          <a:p>
            <a:r>
              <a:rPr lang="en-US" sz="2723"/>
              <a:t>真正的祷告：</a:t>
            </a:r>
            <a:endParaRPr sz="2723"/>
          </a:p>
          <a:p>
            <a:r>
              <a:rPr lang="en-US" sz="2723"/>
              <a:t>不是我为自己努力去呼喊，而是圣灵在我里面动工，使我借着基督，进入与父的交通，使父得荣耀。</a:t>
            </a:r>
            <a:endParaRPr sz="2723"/>
          </a:p>
        </p:txBody>
      </p:sp>
      <p:pic>
        <p:nvPicPr>
          <p:cNvPr id="199" name="Google Shape;199;p29"/>
          <p:cNvPicPr preferRelativeResize="0"/>
          <p:nvPr/>
        </p:nvPicPr>
        <p:blipFill>
          <a:blip r:embed="rId3">
            <a:alphaModFix/>
          </a:blip>
          <a:stretch>
            <a:fillRect/>
          </a:stretch>
        </p:blipFill>
        <p:spPr>
          <a:xfrm>
            <a:off x="9597332" y="5164647"/>
            <a:ext cx="1238255" cy="1614230"/>
          </a:xfrm>
          <a:prstGeom prst="rect">
            <a:avLst/>
          </a:prstGeom>
          <a:noFill/>
          <a:ln>
            <a:noFill/>
          </a:ln>
        </p:spPr>
      </p:pic>
      <p:pic>
        <p:nvPicPr>
          <p:cNvPr id="200" name="Google Shape;200;p29"/>
          <p:cNvPicPr preferRelativeResize="0"/>
          <p:nvPr/>
        </p:nvPicPr>
        <p:blipFill>
          <a:blip r:embed="rId4">
            <a:alphaModFix/>
          </a:blip>
          <a:stretch>
            <a:fillRect/>
          </a:stretch>
        </p:blipFill>
        <p:spPr>
          <a:xfrm>
            <a:off x="1243536" y="5085538"/>
            <a:ext cx="921721" cy="1772464"/>
          </a:xfrm>
          <a:prstGeom prst="rect">
            <a:avLst/>
          </a:prstGeom>
          <a:noFill/>
          <a:ln>
            <a:noFill/>
          </a:ln>
        </p:spPr>
      </p:pic>
    </p:spTree>
    <p:extLst>
      <p:ext uri="{BB962C8B-B14F-4D97-AF65-F5344CB8AC3E}">
        <p14:creationId xmlns:p14="http://schemas.microsoft.com/office/powerpoint/2010/main" val="2581636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85203" y="2516259"/>
            <a:ext cx="7711111" cy="1026518"/>
          </a:xfrm>
          <a:prstGeom prst="rect">
            <a:avLst/>
          </a:prstGeom>
          <a:noFill/>
          <a:ln/>
        </p:spPr>
        <p:txBody>
          <a:bodyPr wrap="square" lIns="0" tIns="0" rIns="0" bIns="0" rtlCol="0" anchor="t"/>
          <a:lstStyle/>
          <a:p>
            <a:pPr>
              <a:lnSpc>
                <a:spcPts val="4042"/>
              </a:lnSpc>
            </a:pPr>
            <a:r>
              <a:rPr lang="zh-CN" altLang="en-US" sz="2667" b="1" dirty="0">
                <a:solidFill>
                  <a:srgbClr val="051D3A"/>
                </a:solidFill>
                <a:latin typeface="SimSun" panose="02010600030101010101" pitchFamily="2" charset="-122"/>
                <a:ea typeface="SimSun" panose="02010600030101010101" pitchFamily="2" charset="-122"/>
                <a:cs typeface="Funnel Display" pitchFamily="34" charset="-120"/>
              </a:rPr>
              <a:t>从“靠自己做工”到</a:t>
            </a:r>
            <a:r>
              <a:rPr lang="en-US" sz="2667" b="1" dirty="0">
                <a:solidFill>
                  <a:srgbClr val="051D3A"/>
                </a:solidFill>
                <a:latin typeface="SimSun" panose="02010600030101010101" pitchFamily="2" charset="-122"/>
                <a:ea typeface="SimSun" panose="02010600030101010101" pitchFamily="2" charset="-122"/>
                <a:cs typeface="Funnel Display" pitchFamily="34" charset="-120"/>
              </a:rPr>
              <a:t>“</a:t>
            </a:r>
            <a:r>
              <a:rPr lang="en-US" sz="2667" b="1" dirty="0" err="1">
                <a:solidFill>
                  <a:srgbClr val="051D3A"/>
                </a:solidFill>
                <a:latin typeface="SimSun" panose="02010600030101010101" pitchFamily="2" charset="-122"/>
                <a:ea typeface="SimSun" panose="02010600030101010101" pitchFamily="2" charset="-122"/>
                <a:cs typeface="Funnel Display" pitchFamily="34" charset="-120"/>
              </a:rPr>
              <a:t>靠祷告与圣灵同工</a:t>
            </a:r>
            <a:r>
              <a:rPr lang="zh-CN" altLang="en-US" sz="2667" b="1" dirty="0">
                <a:solidFill>
                  <a:srgbClr val="051D3A"/>
                </a:solidFill>
                <a:latin typeface="SimSun" panose="02010600030101010101" pitchFamily="2" charset="-122"/>
                <a:ea typeface="SimSun" panose="02010600030101010101" pitchFamily="2" charset="-122"/>
                <a:cs typeface="Funnel Display" pitchFamily="34" charset="-120"/>
              </a:rPr>
              <a:t>”</a:t>
            </a:r>
            <a:endParaRPr lang="en-US" sz="2667" b="1" dirty="0">
              <a:latin typeface="SimSun" panose="02010600030101010101" pitchFamily="2" charset="-122"/>
              <a:ea typeface="SimSun" panose="02010600030101010101" pitchFamily="2" charset="-122"/>
            </a:endParaRPr>
          </a:p>
        </p:txBody>
      </p:sp>
      <p:sp>
        <p:nvSpPr>
          <p:cNvPr id="4" name="Text 1"/>
          <p:cNvSpPr/>
          <p:nvPr/>
        </p:nvSpPr>
        <p:spPr>
          <a:xfrm>
            <a:off x="1540869" y="3727226"/>
            <a:ext cx="6223794" cy="279202"/>
          </a:xfrm>
          <a:prstGeom prst="rect">
            <a:avLst/>
          </a:prstGeom>
          <a:noFill/>
          <a:ln/>
        </p:spPr>
        <p:txBody>
          <a:bodyPr wrap="none" lIns="0" tIns="0" rIns="0" bIns="0" rtlCol="0" anchor="t"/>
          <a:lstStyle/>
          <a:p>
            <a:pPr>
              <a:lnSpc>
                <a:spcPts val="2167"/>
              </a:lnSpc>
            </a:pPr>
            <a:r>
              <a:rPr lang="en-US" altLang="zh-CN" sz="2167" b="1" dirty="0">
                <a:solidFill>
                  <a:srgbClr val="2B3541"/>
                </a:solidFill>
                <a:latin typeface="SimSun" panose="02010600030101010101" pitchFamily="2" charset="-122"/>
                <a:ea typeface="SimSun" panose="02010600030101010101" pitchFamily="2" charset="-122"/>
                <a:cs typeface="Funnel Sans" pitchFamily="34" charset="-120"/>
              </a:rPr>
              <a:t>——</a:t>
            </a:r>
            <a:r>
              <a:rPr lang="en-US" sz="2167" b="1" dirty="0" err="1">
                <a:solidFill>
                  <a:srgbClr val="2B3541"/>
                </a:solidFill>
                <a:latin typeface="SimSun" panose="02010600030101010101" pitchFamily="2" charset="-122"/>
                <a:ea typeface="SimSun" panose="02010600030101010101" pitchFamily="2" charset="-122"/>
                <a:cs typeface="Funnel Sans" pitchFamily="34" charset="-120"/>
              </a:rPr>
              <a:t>公公婆婆在温尼伯决志信主的见证分享</a:t>
            </a:r>
            <a:endParaRPr lang="en-US" sz="2167" b="1" dirty="0">
              <a:latin typeface="SimSun" panose="02010600030101010101" pitchFamily="2" charset="-122"/>
              <a:ea typeface="SimSun" panose="02010600030101010101" pitchFamily="2" charset="-122"/>
            </a:endParaRPr>
          </a:p>
        </p:txBody>
      </p:sp>
      <p:pic>
        <p:nvPicPr>
          <p:cNvPr id="7" name="Picture 6">
            <a:extLst>
              <a:ext uri="{FF2B5EF4-FFF2-40B4-BE49-F238E27FC236}">
                <a16:creationId xmlns:a16="http://schemas.microsoft.com/office/drawing/2014/main" id="{2774DCD3-95E8-CF3B-DC13-7EE71A0D9400}"/>
              </a:ext>
            </a:extLst>
          </p:cNvPr>
          <p:cNvPicPr>
            <a:picLocks noChangeAspect="1"/>
          </p:cNvPicPr>
          <p:nvPr/>
        </p:nvPicPr>
        <p:blipFill>
          <a:blip r:embed="rId3"/>
          <a:stretch>
            <a:fillRect/>
          </a:stretch>
        </p:blipFill>
        <p:spPr>
          <a:xfrm>
            <a:off x="7094840" y="0"/>
            <a:ext cx="5143500" cy="6858000"/>
          </a:xfrm>
          <a:prstGeom prst="rect">
            <a:avLst/>
          </a:prstGeom>
        </p:spPr>
      </p:pic>
    </p:spTree>
    <p:extLst>
      <p:ext uri="{BB962C8B-B14F-4D97-AF65-F5344CB8AC3E}">
        <p14:creationId xmlns:p14="http://schemas.microsoft.com/office/powerpoint/2010/main" val="2880278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103" y="1155932"/>
            <a:ext cx="3285530" cy="410568"/>
          </a:xfrm>
          <a:prstGeom prst="rect">
            <a:avLst/>
          </a:prstGeom>
          <a:noFill/>
          <a:ln/>
        </p:spPr>
        <p:txBody>
          <a:bodyPr wrap="none" lIns="0" tIns="0" rIns="0" bIns="0" rtlCol="0" anchor="t"/>
          <a:lstStyle/>
          <a:p>
            <a:pPr>
              <a:lnSpc>
                <a:spcPts val="3208"/>
              </a:lnSpc>
            </a:pPr>
            <a:r>
              <a:rPr lang="en-US" sz="2583" b="1" dirty="0" err="1">
                <a:solidFill>
                  <a:srgbClr val="051D3A"/>
                </a:solidFill>
                <a:latin typeface="SimSun" panose="02010600030101010101" pitchFamily="2" charset="-122"/>
                <a:ea typeface="SimSun" panose="02010600030101010101" pitchFamily="2" charset="-122"/>
                <a:cs typeface="Funnel Display" pitchFamily="34" charset="-120"/>
              </a:rPr>
              <a:t>核心内容</a:t>
            </a:r>
            <a:endParaRPr lang="en-US" sz="2583" b="1" dirty="0">
              <a:latin typeface="SimSun" panose="02010600030101010101" pitchFamily="2" charset="-122"/>
              <a:ea typeface="SimSun" panose="02010600030101010101" pitchFamily="2" charset="-122"/>
            </a:endParaRPr>
          </a:p>
        </p:txBody>
      </p:sp>
      <p:sp>
        <p:nvSpPr>
          <p:cNvPr id="3" name="Text 1"/>
          <p:cNvSpPr/>
          <p:nvPr/>
        </p:nvSpPr>
        <p:spPr>
          <a:xfrm>
            <a:off x="664872" y="2024591"/>
            <a:ext cx="4623892" cy="2615444"/>
          </a:xfrm>
          <a:prstGeom prst="rect">
            <a:avLst/>
          </a:prstGeom>
          <a:noFill/>
          <a:ln/>
        </p:spPr>
        <p:txBody>
          <a:bodyPr wrap="square" lIns="0" tIns="0" rIns="0" bIns="0" rtlCol="0" anchor="t"/>
          <a:lstStyle/>
          <a:p>
            <a:pPr>
              <a:lnSpc>
                <a:spcPct val="150000"/>
              </a:lnSpc>
            </a:pPr>
            <a:r>
              <a:rPr lang="zh-CN" altLang="en-US" sz="2333" b="1" dirty="0">
                <a:solidFill>
                  <a:srgbClr val="2B3541"/>
                </a:solidFill>
                <a:latin typeface="SimSun" panose="02010600030101010101" pitchFamily="2" charset="-122"/>
                <a:ea typeface="SimSun" panose="02010600030101010101" pitchFamily="2" charset="-122"/>
              </a:rPr>
              <a:t>  “我们真正的目标，并不是多作工、让祈祷只是配合作工；乃是要更多地祈祷，再让作工来配合祈祷，使从神而来的能力与祝福，能够真实地透过我们临到别人。”</a:t>
            </a:r>
            <a:endParaRPr lang="en-CA" sz="2333" b="1" dirty="0">
              <a:solidFill>
                <a:srgbClr val="2B3541"/>
              </a:solidFill>
              <a:latin typeface="SimSun" panose="02010600030101010101" pitchFamily="2" charset="-122"/>
              <a:ea typeface="SimSun" panose="02010600030101010101" pitchFamily="2" charset="-122"/>
            </a:endParaRPr>
          </a:p>
          <a:p>
            <a:pPr>
              <a:lnSpc>
                <a:spcPct val="150000"/>
              </a:lnSpc>
            </a:pPr>
            <a:endParaRPr lang="en-US" sz="2333" b="1" dirty="0">
              <a:solidFill>
                <a:srgbClr val="2B3541"/>
              </a:solidFill>
              <a:latin typeface="SimSun" panose="02010600030101010101" pitchFamily="2" charset="-122"/>
              <a:ea typeface="SimSun" panose="02010600030101010101" pitchFamily="2" charset="-122"/>
            </a:endParaRPr>
          </a:p>
          <a:p>
            <a:pPr>
              <a:lnSpc>
                <a:spcPct val="150000"/>
              </a:lnSpc>
            </a:pPr>
            <a:endParaRPr lang="en-US" sz="2333" b="1" dirty="0">
              <a:solidFill>
                <a:srgbClr val="2B3541"/>
              </a:solidFill>
              <a:latin typeface="SimSun" panose="02010600030101010101" pitchFamily="2" charset="-122"/>
              <a:ea typeface="SimSun" panose="02010600030101010101" pitchFamily="2" charset="-122"/>
              <a:cs typeface="Funnel Sans" pitchFamily="34" charset="-120"/>
            </a:endParaRPr>
          </a:p>
          <a:p>
            <a:pPr>
              <a:lnSpc>
                <a:spcPct val="150000"/>
              </a:lnSpc>
            </a:pPr>
            <a:endParaRPr lang="en-US" sz="2333" b="1" dirty="0">
              <a:solidFill>
                <a:srgbClr val="2B3541"/>
              </a:solidFill>
              <a:latin typeface="SimSun" panose="02010600030101010101" pitchFamily="2" charset="-122"/>
              <a:ea typeface="SimSun" panose="02010600030101010101" pitchFamily="2" charset="-122"/>
              <a:cs typeface="Funnel Sans" pitchFamily="34" charset="-120"/>
            </a:endParaRPr>
          </a:p>
          <a:p>
            <a:pPr>
              <a:lnSpc>
                <a:spcPct val="150000"/>
              </a:lnSpc>
            </a:pPr>
            <a:endParaRPr lang="en-US" sz="2333" b="1" dirty="0">
              <a:solidFill>
                <a:srgbClr val="2B3541"/>
              </a:solidFill>
              <a:latin typeface="SimSun" panose="02010600030101010101" pitchFamily="2" charset="-122"/>
              <a:ea typeface="SimSun" panose="02010600030101010101" pitchFamily="2" charset="-122"/>
              <a:cs typeface="Funnel Sans" pitchFamily="34" charset="-120"/>
            </a:endParaRPr>
          </a:p>
          <a:p>
            <a:pPr>
              <a:lnSpc>
                <a:spcPct val="150000"/>
              </a:lnSpc>
            </a:pPr>
            <a:endParaRPr lang="en-US" sz="2333" b="1" dirty="0">
              <a:solidFill>
                <a:srgbClr val="2B3541"/>
              </a:solidFill>
              <a:latin typeface="SimSun" panose="02010600030101010101" pitchFamily="2" charset="-122"/>
              <a:ea typeface="SimSun" panose="02010600030101010101" pitchFamily="2" charset="-122"/>
              <a:cs typeface="Funnel Sans" pitchFamily="34" charset="-120"/>
            </a:endParaRPr>
          </a:p>
          <a:p>
            <a:pPr>
              <a:lnSpc>
                <a:spcPct val="150000"/>
              </a:lnSpc>
            </a:pPr>
            <a:endParaRPr lang="en-US" sz="2333" b="1" dirty="0">
              <a:solidFill>
                <a:srgbClr val="2B3541"/>
              </a:solidFill>
              <a:latin typeface="SimSun" panose="02010600030101010101" pitchFamily="2" charset="-122"/>
              <a:ea typeface="SimSun" panose="02010600030101010101" pitchFamily="2" charset="-122"/>
            </a:endParaRPr>
          </a:p>
          <a:p>
            <a:pPr>
              <a:lnSpc>
                <a:spcPct val="150000"/>
              </a:lnSpc>
            </a:pPr>
            <a:endParaRPr lang="en-US" sz="2333" b="1" dirty="0">
              <a:solidFill>
                <a:srgbClr val="2B3541"/>
              </a:solidFill>
              <a:latin typeface="SimSun" panose="02010600030101010101" pitchFamily="2" charset="-122"/>
              <a:ea typeface="SimSun" panose="02010600030101010101" pitchFamily="2" charset="-122"/>
            </a:endParaRPr>
          </a:p>
          <a:p>
            <a:pPr>
              <a:lnSpc>
                <a:spcPct val="150000"/>
              </a:lnSpc>
            </a:pPr>
            <a:endParaRPr lang="en-US" sz="2333" b="1" dirty="0">
              <a:latin typeface="SimSun" panose="02010600030101010101" pitchFamily="2" charset="-122"/>
              <a:ea typeface="SimSun" panose="02010600030101010101" pitchFamily="2" charset="-122"/>
            </a:endParaRPr>
          </a:p>
        </p:txBody>
      </p:sp>
      <p:sp>
        <p:nvSpPr>
          <p:cNvPr id="5" name="Text 3"/>
          <p:cNvSpPr/>
          <p:nvPr/>
        </p:nvSpPr>
        <p:spPr>
          <a:xfrm>
            <a:off x="2031603" y="4893548"/>
            <a:ext cx="4623892" cy="279202"/>
          </a:xfrm>
          <a:prstGeom prst="rect">
            <a:avLst/>
          </a:prstGeom>
          <a:noFill/>
          <a:ln/>
        </p:spPr>
        <p:txBody>
          <a:bodyPr wrap="none" lIns="0" tIns="0" rIns="0" bIns="0" rtlCol="0" anchor="t"/>
          <a:lstStyle/>
          <a:p>
            <a:pPr>
              <a:lnSpc>
                <a:spcPts val="2167"/>
              </a:lnSpc>
            </a:pPr>
            <a:r>
              <a:rPr lang="en-US" sz="1667" b="1" dirty="0">
                <a:solidFill>
                  <a:srgbClr val="2B3541"/>
                </a:solidFill>
                <a:latin typeface="SimSun" panose="02010600030101010101" pitchFamily="2" charset="-122"/>
                <a:ea typeface="SimSun" panose="02010600030101010101" pitchFamily="2" charset="-122"/>
                <a:cs typeface="Funnel Sans" pitchFamily="34" charset="-120"/>
              </a:rPr>
              <a:t>——慕安得烈《祷告的学校》第32课</a:t>
            </a:r>
            <a:endParaRPr lang="en-US" sz="1667" b="1" dirty="0">
              <a:latin typeface="SimSun" panose="02010600030101010101" pitchFamily="2" charset="-122"/>
              <a:ea typeface="SimSun" panose="02010600030101010101" pitchFamily="2" charset="-122"/>
            </a:endParaRPr>
          </a:p>
        </p:txBody>
      </p:sp>
      <p:sp>
        <p:nvSpPr>
          <p:cNvPr id="6" name="Text 4"/>
          <p:cNvSpPr/>
          <p:nvPr/>
        </p:nvSpPr>
        <p:spPr>
          <a:xfrm>
            <a:off x="6096000" y="1309821"/>
            <a:ext cx="2053432" cy="256679"/>
          </a:xfrm>
          <a:prstGeom prst="rect">
            <a:avLst/>
          </a:prstGeom>
          <a:noFill/>
          <a:ln/>
        </p:spPr>
        <p:txBody>
          <a:bodyPr wrap="none" lIns="0" tIns="0" rIns="0" bIns="0" rtlCol="0" anchor="t"/>
          <a:lstStyle/>
          <a:p>
            <a:pPr>
              <a:lnSpc>
                <a:spcPts val="2000"/>
              </a:lnSpc>
            </a:pPr>
            <a:r>
              <a:rPr lang="en-US" sz="2333" b="1" dirty="0">
                <a:solidFill>
                  <a:srgbClr val="051D3A"/>
                </a:solidFill>
                <a:latin typeface="SimSun" panose="02010600030101010101" pitchFamily="2" charset="-122"/>
                <a:ea typeface="SimSun" panose="02010600030101010101" pitchFamily="2" charset="-122"/>
                <a:cs typeface="Funnel Display" pitchFamily="34" charset="-120"/>
              </a:rPr>
              <a:t>见证背景</a:t>
            </a:r>
            <a:endParaRPr lang="en-US" sz="2333" b="1" dirty="0">
              <a:latin typeface="SimSun" panose="02010600030101010101" pitchFamily="2" charset="-122"/>
              <a:ea typeface="SimSun" panose="02010600030101010101" pitchFamily="2" charset="-122"/>
            </a:endParaRPr>
          </a:p>
        </p:txBody>
      </p:sp>
      <p:sp>
        <p:nvSpPr>
          <p:cNvPr id="7" name="Text 5"/>
          <p:cNvSpPr/>
          <p:nvPr/>
        </p:nvSpPr>
        <p:spPr>
          <a:xfrm>
            <a:off x="6049160" y="2024592"/>
            <a:ext cx="5746056" cy="2866957"/>
          </a:xfrm>
          <a:prstGeom prst="rect">
            <a:avLst/>
          </a:prstGeom>
          <a:noFill/>
          <a:ln/>
        </p:spPr>
        <p:txBody>
          <a:bodyPr wrap="square" lIns="0" tIns="0" rIns="0" bIns="0" rtlCol="0" anchor="t"/>
          <a:lstStyle/>
          <a:p>
            <a:pPr>
              <a:lnSpc>
                <a:spcPct val="150000"/>
              </a:lnSpc>
            </a:pPr>
            <a:r>
              <a:rPr lang="en-US" sz="2333" b="1" dirty="0" err="1">
                <a:solidFill>
                  <a:srgbClr val="2B3541"/>
                </a:solidFill>
                <a:latin typeface="SimSun" panose="02010600030101010101" pitchFamily="2" charset="-122"/>
                <a:ea typeface="SimSun" panose="02010600030101010101" pitchFamily="2" charset="-122"/>
                <a:cs typeface="Funnel Sans" pitchFamily="34" charset="-120"/>
              </a:rPr>
              <a:t>公公婆婆来到与我们同住半年</a:t>
            </a:r>
            <a:r>
              <a:rPr lang="zh-CN" altLang="en-US" sz="2333" b="1" dirty="0">
                <a:solidFill>
                  <a:srgbClr val="2B3541"/>
                </a:solidFill>
                <a:latin typeface="SimSun" panose="02010600030101010101" pitchFamily="2" charset="-122"/>
                <a:ea typeface="SimSun" panose="02010600030101010101" pitchFamily="2" charset="-122"/>
                <a:cs typeface="Funnel Sans" pitchFamily="34" charset="-120"/>
              </a:rPr>
              <a:t>，</a:t>
            </a:r>
            <a:r>
              <a:rPr lang="en-US" sz="2333" b="1" dirty="0" err="1">
                <a:solidFill>
                  <a:srgbClr val="2B3541"/>
                </a:solidFill>
                <a:latin typeface="SimSun" panose="02010600030101010101" pitchFamily="2" charset="-122"/>
                <a:ea typeface="SimSun" panose="02010600030101010101" pitchFamily="2" charset="-122"/>
                <a:cs typeface="Funnel Sans" pitchFamily="34" charset="-120"/>
              </a:rPr>
              <a:t>原本被我视为</a:t>
            </a:r>
            <a:r>
              <a:rPr lang="zh-CN" altLang="en-US" sz="2333" b="1" dirty="0">
                <a:solidFill>
                  <a:srgbClr val="2B3541"/>
                </a:solidFill>
                <a:latin typeface="SimSun" panose="02010600030101010101" pitchFamily="2" charset="-122"/>
                <a:ea typeface="SimSun" panose="02010600030101010101" pitchFamily="2" charset="-122"/>
                <a:cs typeface="Funnel Sans" pitchFamily="34" charset="-120"/>
              </a:rPr>
              <a:t>“</a:t>
            </a:r>
            <a:r>
              <a:rPr lang="en-US" sz="2333" b="1" dirty="0" err="1">
                <a:solidFill>
                  <a:srgbClr val="2B3541"/>
                </a:solidFill>
                <a:latin typeface="SimSun" panose="02010600030101010101" pitchFamily="2" charset="-122"/>
                <a:ea typeface="SimSun" panose="02010600030101010101" pitchFamily="2" charset="-122"/>
                <a:cs typeface="Funnel Sans" pitchFamily="34" charset="-120"/>
              </a:rPr>
              <a:t>千载难逢的福音机会</a:t>
            </a:r>
            <a:r>
              <a:rPr lang="zh-CN" altLang="en-US" sz="2333" b="1" dirty="0">
                <a:solidFill>
                  <a:srgbClr val="2B3541"/>
                </a:solidFill>
                <a:latin typeface="SimSun" panose="02010600030101010101" pitchFamily="2" charset="-122"/>
                <a:ea typeface="SimSun" panose="02010600030101010101" pitchFamily="2" charset="-122"/>
                <a:cs typeface="Funnel Sans" pitchFamily="34" charset="-120"/>
              </a:rPr>
              <a:t>”</a:t>
            </a:r>
            <a:r>
              <a:rPr lang="en-US" sz="2333" b="1" dirty="0">
                <a:solidFill>
                  <a:srgbClr val="2B3541"/>
                </a:solidFill>
                <a:latin typeface="SimSun" panose="02010600030101010101" pitchFamily="2" charset="-122"/>
                <a:ea typeface="SimSun" panose="02010600030101010101" pitchFamily="2" charset="-122"/>
                <a:cs typeface="Funnel Sans" pitchFamily="34" charset="-120"/>
              </a:rPr>
              <a:t>。</a:t>
            </a:r>
            <a:r>
              <a:rPr lang="en-US" sz="2333" b="1" dirty="0" err="1">
                <a:solidFill>
                  <a:srgbClr val="2B3541"/>
                </a:solidFill>
                <a:latin typeface="SimSun" panose="02010600030101010101" pitchFamily="2" charset="-122"/>
                <a:ea typeface="SimSun" panose="02010600030101010101" pitchFamily="2" charset="-122"/>
                <a:cs typeface="Funnel Sans" pitchFamily="34" charset="-120"/>
              </a:rPr>
              <a:t>然而神却使用这段旅程</a:t>
            </a:r>
            <a:r>
              <a:rPr lang="zh-CN" altLang="en-US" sz="2333" b="1" dirty="0">
                <a:solidFill>
                  <a:srgbClr val="2B3541"/>
                </a:solidFill>
                <a:latin typeface="SimSun" panose="02010600030101010101" pitchFamily="2" charset="-122"/>
                <a:ea typeface="SimSun" panose="02010600030101010101" pitchFamily="2" charset="-122"/>
                <a:cs typeface="Funnel Sans" pitchFamily="34" charset="-120"/>
              </a:rPr>
              <a:t>，</a:t>
            </a:r>
            <a:r>
              <a:rPr lang="en-US" sz="2333" b="1" dirty="0" err="1">
                <a:solidFill>
                  <a:srgbClr val="2B3541"/>
                </a:solidFill>
                <a:latin typeface="SimSun" panose="02010600030101010101" pitchFamily="2" charset="-122"/>
                <a:ea typeface="SimSun" panose="02010600030101010101" pitchFamily="2" charset="-122"/>
                <a:cs typeface="Funnel Sans" pitchFamily="34" charset="-120"/>
              </a:rPr>
              <a:t>让我经历从依靠自己的热心作工到学习完全依靠祷告与圣灵同工的生命转变</a:t>
            </a:r>
            <a:r>
              <a:rPr lang="zh-CN" altLang="en-US" sz="2333" b="1" dirty="0">
                <a:solidFill>
                  <a:srgbClr val="2B3541"/>
                </a:solidFill>
                <a:latin typeface="SimSun" panose="02010600030101010101" pitchFamily="2" charset="-122"/>
                <a:ea typeface="SimSun" panose="02010600030101010101" pitchFamily="2" charset="-122"/>
                <a:cs typeface="Funnel Sans" pitchFamily="34" charset="-120"/>
              </a:rPr>
              <a:t>。</a:t>
            </a:r>
            <a:r>
              <a:rPr lang="en-US" sz="2333" b="1" dirty="0" err="1">
                <a:solidFill>
                  <a:srgbClr val="2B3541"/>
                </a:solidFill>
                <a:latin typeface="SimSun" panose="02010600030101010101" pitchFamily="2" charset="-122"/>
                <a:ea typeface="SimSun" panose="02010600030101010101" pitchFamily="2" charset="-122"/>
                <a:cs typeface="Funnel Sans" pitchFamily="34" charset="-120"/>
              </a:rPr>
              <a:t>这不仅是他们归主的见证</a:t>
            </a:r>
            <a:r>
              <a:rPr lang="zh-CN" altLang="en-US" sz="2333" b="1" dirty="0">
                <a:solidFill>
                  <a:srgbClr val="2B3541"/>
                </a:solidFill>
                <a:latin typeface="SimSun" panose="02010600030101010101" pitchFamily="2" charset="-122"/>
                <a:ea typeface="SimSun" panose="02010600030101010101" pitchFamily="2" charset="-122"/>
                <a:cs typeface="Funnel Sans" pitchFamily="34" charset="-120"/>
              </a:rPr>
              <a:t>，</a:t>
            </a:r>
            <a:r>
              <a:rPr lang="en-US" sz="2333" b="1" dirty="0" err="1">
                <a:solidFill>
                  <a:srgbClr val="2B3541"/>
                </a:solidFill>
                <a:latin typeface="SimSun" panose="02010600030101010101" pitchFamily="2" charset="-122"/>
                <a:ea typeface="SimSun" panose="02010600030101010101" pitchFamily="2" charset="-122"/>
                <a:cs typeface="Funnel Sans" pitchFamily="34" charset="-120"/>
              </a:rPr>
              <a:t>更是神翻转我服事观念、医治我急切内心的恩典之路</a:t>
            </a:r>
            <a:r>
              <a:rPr lang="en-US" sz="2333" b="1" dirty="0">
                <a:solidFill>
                  <a:srgbClr val="2B3541"/>
                </a:solidFill>
                <a:latin typeface="SimSun" panose="02010600030101010101" pitchFamily="2" charset="-122"/>
                <a:ea typeface="SimSun" panose="02010600030101010101" pitchFamily="2" charset="-122"/>
                <a:cs typeface="Funnel Sans" pitchFamily="34" charset="-120"/>
              </a:rPr>
              <a:t>。</a:t>
            </a:r>
            <a:endParaRPr lang="en-US" sz="2333" b="1" dirty="0">
              <a:latin typeface="SimSun" panose="02010600030101010101" pitchFamily="2" charset="-122"/>
              <a:ea typeface="SimSun" panose="02010600030101010101" pitchFamily="2" charset="-122"/>
            </a:endParaRPr>
          </a:p>
          <a:p>
            <a:pPr>
              <a:lnSpc>
                <a:spcPct val="150000"/>
              </a:lnSpc>
            </a:pPr>
            <a:endParaRPr lang="en-US" sz="2333" b="1" dirty="0">
              <a:latin typeface="SimSun" panose="02010600030101010101" pitchFamily="2" charset="-122"/>
              <a:ea typeface="SimSun" panose="02010600030101010101" pitchFamily="2" charset="-122"/>
            </a:endParaRPr>
          </a:p>
        </p:txBody>
      </p:sp>
      <p:sp>
        <p:nvSpPr>
          <p:cNvPr id="8" name="Text 6"/>
          <p:cNvSpPr/>
          <p:nvPr/>
        </p:nvSpPr>
        <p:spPr>
          <a:xfrm>
            <a:off x="6049160" y="4333145"/>
            <a:ext cx="5746056" cy="1215035"/>
          </a:xfrm>
          <a:prstGeom prst="rect">
            <a:avLst/>
          </a:prstGeom>
          <a:noFill/>
          <a:ln/>
        </p:spPr>
        <p:txBody>
          <a:bodyPr wrap="square" lIns="0" tIns="0" rIns="0" bIns="0" rtlCol="0" anchor="t"/>
          <a:lstStyle/>
          <a:p>
            <a:pPr>
              <a:lnSpc>
                <a:spcPct val="150000"/>
              </a:lnSpc>
            </a:pPr>
            <a:endParaRPr lang="en-US" sz="2333" b="1" dirty="0">
              <a:latin typeface="SimSun" panose="02010600030101010101" pitchFamily="2" charset="-122"/>
              <a:ea typeface="SimSun" panose="02010600030101010101" pitchFamily="2" charset="-122"/>
            </a:endParaRPr>
          </a:p>
        </p:txBody>
      </p:sp>
      <p:sp>
        <p:nvSpPr>
          <p:cNvPr id="9" name="Shape 2">
            <a:extLst>
              <a:ext uri="{FF2B5EF4-FFF2-40B4-BE49-F238E27FC236}">
                <a16:creationId xmlns:a16="http://schemas.microsoft.com/office/drawing/2014/main" id="{3EC2B1C9-789A-86FE-46AD-1F63574F6CF6}"/>
              </a:ext>
            </a:extLst>
          </p:cNvPr>
          <p:cNvSpPr/>
          <p:nvPr/>
        </p:nvSpPr>
        <p:spPr>
          <a:xfrm>
            <a:off x="5643562" y="1213478"/>
            <a:ext cx="25400" cy="1087041"/>
          </a:xfrm>
          <a:prstGeom prst="rect">
            <a:avLst/>
          </a:prstGeom>
          <a:solidFill>
            <a:srgbClr val="3371A5"/>
          </a:solidFill>
          <a:ln/>
        </p:spPr>
        <p:txBody>
          <a:bodyPr/>
          <a:lstStyle/>
          <a:p>
            <a:endParaRPr lang="en-US" sz="1500" b="1"/>
          </a:p>
        </p:txBody>
      </p:sp>
      <p:sp>
        <p:nvSpPr>
          <p:cNvPr id="4" name="Rectangle 3">
            <a:extLst>
              <a:ext uri="{FF2B5EF4-FFF2-40B4-BE49-F238E27FC236}">
                <a16:creationId xmlns:a16="http://schemas.microsoft.com/office/drawing/2014/main" id="{3A6D4850-4BB5-C07A-2A1E-25D545FF7AD7}"/>
              </a:ext>
            </a:extLst>
          </p:cNvPr>
          <p:cNvSpPr/>
          <p:nvPr/>
        </p:nvSpPr>
        <p:spPr>
          <a:xfrm>
            <a:off x="10586358" y="6314374"/>
            <a:ext cx="1605643" cy="530678"/>
          </a:xfrm>
          <a:prstGeom prst="rect">
            <a:avLst/>
          </a:prstGeom>
          <a:solidFill>
            <a:srgbClr val="FBF6E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b="1" dirty="0"/>
          </a:p>
        </p:txBody>
      </p:sp>
    </p:spTree>
    <p:extLst>
      <p:ext uri="{BB962C8B-B14F-4D97-AF65-F5344CB8AC3E}">
        <p14:creationId xmlns:p14="http://schemas.microsoft.com/office/powerpoint/2010/main" val="786028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00174" y="533102"/>
            <a:ext cx="4905890" cy="524371"/>
          </a:xfrm>
          <a:prstGeom prst="rect">
            <a:avLst/>
          </a:prstGeom>
          <a:noFill/>
          <a:ln/>
        </p:spPr>
        <p:txBody>
          <a:bodyPr wrap="none" lIns="0" tIns="0" rIns="0" bIns="0" rtlCol="0" anchor="t"/>
          <a:lstStyle/>
          <a:p>
            <a:pPr>
              <a:lnSpc>
                <a:spcPts val="2750"/>
              </a:lnSpc>
            </a:pPr>
            <a:r>
              <a:rPr lang="en-US" sz="2208" b="1" dirty="0" err="1">
                <a:solidFill>
                  <a:srgbClr val="051D3A"/>
                </a:solidFill>
                <a:latin typeface="SimSun" panose="02010600030101010101" pitchFamily="2" charset="-122"/>
                <a:ea typeface="SimSun" panose="02010600030101010101" pitchFamily="2" charset="-122"/>
                <a:cs typeface="Funnel Display" pitchFamily="34" charset="-120"/>
              </a:rPr>
              <a:t>第一阶段</a:t>
            </a:r>
            <a:r>
              <a:rPr lang="zh-CN" altLang="en-US" sz="2208" b="1" dirty="0">
                <a:solidFill>
                  <a:srgbClr val="051D3A"/>
                </a:solidFill>
                <a:latin typeface="SimSun" panose="02010600030101010101" pitchFamily="2" charset="-122"/>
                <a:ea typeface="SimSun" panose="02010600030101010101" pitchFamily="2" charset="-122"/>
                <a:cs typeface="Funnel Display" pitchFamily="34" charset="-120"/>
              </a:rPr>
              <a:t>：</a:t>
            </a:r>
            <a:r>
              <a:rPr lang="en-US" sz="2208" b="1" dirty="0" err="1">
                <a:solidFill>
                  <a:srgbClr val="051D3A"/>
                </a:solidFill>
                <a:latin typeface="SimSun" panose="02010600030101010101" pitchFamily="2" charset="-122"/>
                <a:ea typeface="SimSun" panose="02010600030101010101" pitchFamily="2" charset="-122"/>
                <a:cs typeface="Funnel Display" pitchFamily="34" charset="-120"/>
              </a:rPr>
              <a:t>靠自我作工</a:t>
            </a:r>
            <a:endParaRPr lang="en-US" sz="2208" b="1" dirty="0">
              <a:latin typeface="SimSun" panose="02010600030101010101" pitchFamily="2" charset="-122"/>
              <a:ea typeface="SimSun" panose="02010600030101010101" pitchFamily="2" charset="-122"/>
            </a:endParaRPr>
          </a:p>
        </p:txBody>
      </p:sp>
      <p:sp>
        <p:nvSpPr>
          <p:cNvPr id="4" name="Shape 1"/>
          <p:cNvSpPr/>
          <p:nvPr/>
        </p:nvSpPr>
        <p:spPr>
          <a:xfrm>
            <a:off x="600174" y="1111150"/>
            <a:ext cx="3134817" cy="2576711"/>
          </a:xfrm>
          <a:prstGeom prst="roundRect">
            <a:avLst>
              <a:gd name="adj" fmla="val 3243"/>
            </a:avLst>
          </a:prstGeom>
          <a:solidFill>
            <a:srgbClr val="FAF5EB"/>
          </a:solidFill>
          <a:ln w="7620">
            <a:solidFill>
              <a:srgbClr val="D5CDBE"/>
            </a:solidFill>
            <a:prstDash val="solid"/>
          </a:ln>
        </p:spPr>
        <p:txBody>
          <a:bodyPr/>
          <a:lstStyle/>
          <a:p>
            <a:endParaRPr lang="en-US" sz="1500" b="1">
              <a:latin typeface="SimSun" panose="02010600030101010101" pitchFamily="2" charset="-122"/>
              <a:ea typeface="SimSun" panose="02010600030101010101" pitchFamily="2" charset="-122"/>
            </a:endParaRPr>
          </a:p>
        </p:txBody>
      </p:sp>
      <p:sp>
        <p:nvSpPr>
          <p:cNvPr id="5" name="Shape 2"/>
          <p:cNvSpPr/>
          <p:nvPr/>
        </p:nvSpPr>
        <p:spPr>
          <a:xfrm>
            <a:off x="756543" y="1267519"/>
            <a:ext cx="450057" cy="450057"/>
          </a:xfrm>
          <a:prstGeom prst="roundRect">
            <a:avLst>
              <a:gd name="adj" fmla="val 16929508"/>
            </a:avLst>
          </a:prstGeom>
          <a:solidFill>
            <a:srgbClr val="3371A5"/>
          </a:solidFill>
          <a:ln/>
        </p:spPr>
        <p:txBody>
          <a:bodyPr/>
          <a:lstStyle/>
          <a:p>
            <a:endParaRPr lang="en-US" sz="1500" b="1">
              <a:latin typeface="SimSun" panose="02010600030101010101" pitchFamily="2" charset="-122"/>
              <a:ea typeface="SimSun" panose="02010600030101010101" pitchFamily="2" charset="-122"/>
            </a:endParaRPr>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270" y="1391245"/>
            <a:ext cx="202506" cy="202506"/>
          </a:xfrm>
          <a:prstGeom prst="rect">
            <a:avLst/>
          </a:prstGeom>
        </p:spPr>
      </p:pic>
      <p:sp>
        <p:nvSpPr>
          <p:cNvPr id="7" name="Text 3"/>
          <p:cNvSpPr/>
          <p:nvPr/>
        </p:nvSpPr>
        <p:spPr>
          <a:xfrm>
            <a:off x="756544" y="1867594"/>
            <a:ext cx="1765201" cy="220563"/>
          </a:xfrm>
          <a:prstGeom prst="rect">
            <a:avLst/>
          </a:prstGeom>
          <a:noFill/>
          <a:ln/>
        </p:spPr>
        <p:txBody>
          <a:bodyPr wrap="none" lIns="0" tIns="0" rIns="0" bIns="0" rtlCol="0" anchor="t"/>
          <a:lstStyle/>
          <a:p>
            <a:pPr>
              <a:lnSpc>
                <a:spcPts val="1708"/>
              </a:lnSpc>
            </a:pPr>
            <a:r>
              <a:rPr lang="en-US" sz="1500" b="1" dirty="0">
                <a:solidFill>
                  <a:srgbClr val="2B3541"/>
                </a:solidFill>
                <a:latin typeface="SimSun" panose="02010600030101010101" pitchFamily="2" charset="-122"/>
                <a:ea typeface="SimSun" panose="02010600030101010101" pitchFamily="2" charset="-122"/>
                <a:cs typeface="Funnel Display" pitchFamily="34" charset="-120"/>
              </a:rPr>
              <a:t>我的心态</a:t>
            </a:r>
            <a:endParaRPr lang="en-US" sz="1500" b="1" dirty="0">
              <a:latin typeface="SimSun" panose="02010600030101010101" pitchFamily="2" charset="-122"/>
              <a:ea typeface="SimSun" panose="02010600030101010101" pitchFamily="2" charset="-122"/>
            </a:endParaRPr>
          </a:p>
        </p:txBody>
      </p:sp>
      <p:sp>
        <p:nvSpPr>
          <p:cNvPr id="8" name="Text 4"/>
          <p:cNvSpPr/>
          <p:nvPr/>
        </p:nvSpPr>
        <p:spPr>
          <a:xfrm>
            <a:off x="756544" y="2178150"/>
            <a:ext cx="2822079" cy="720031"/>
          </a:xfrm>
          <a:prstGeom prst="rect">
            <a:avLst/>
          </a:prstGeom>
          <a:noFill/>
          <a:ln/>
        </p:spPr>
        <p:txBody>
          <a:bodyPr wrap="square" lIns="0" tIns="0" rIns="0" bIns="0" rtlCol="0" anchor="t"/>
          <a:lstStyle/>
          <a:p>
            <a:pPr>
              <a:lnSpc>
                <a:spcPct val="150000"/>
              </a:lnSpc>
            </a:pP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认为这是千载难逢的好机会</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心中充满急切与紧张</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迫切希望尽快看到结果。我把他们的得救当作一个必须完成的目标</a:t>
            </a:r>
            <a:r>
              <a:rPr lang="en-US" sz="1500" b="1" dirty="0">
                <a:solidFill>
                  <a:srgbClr val="2B3541"/>
                </a:solidFill>
                <a:latin typeface="SimSun" panose="02010600030101010101" pitchFamily="2" charset="-122"/>
                <a:ea typeface="SimSun" panose="02010600030101010101" pitchFamily="2" charset="-122"/>
                <a:cs typeface="Funnel Sans" pitchFamily="34" charset="-120"/>
              </a:rPr>
              <a:t>。</a:t>
            </a:r>
            <a:endParaRPr lang="en-US" sz="1500" b="1" dirty="0">
              <a:latin typeface="SimSun" panose="02010600030101010101" pitchFamily="2" charset="-122"/>
              <a:ea typeface="SimSun" panose="02010600030101010101" pitchFamily="2" charset="-122"/>
            </a:endParaRPr>
          </a:p>
        </p:txBody>
      </p:sp>
      <p:sp>
        <p:nvSpPr>
          <p:cNvPr id="9" name="Shape 5"/>
          <p:cNvSpPr/>
          <p:nvPr/>
        </p:nvSpPr>
        <p:spPr>
          <a:xfrm>
            <a:off x="3885009" y="1111151"/>
            <a:ext cx="3134817" cy="2569171"/>
          </a:xfrm>
          <a:prstGeom prst="roundRect">
            <a:avLst>
              <a:gd name="adj" fmla="val 3243"/>
            </a:avLst>
          </a:prstGeom>
          <a:solidFill>
            <a:srgbClr val="FAF5EB"/>
          </a:solidFill>
          <a:ln w="7620">
            <a:solidFill>
              <a:srgbClr val="D5CDBE"/>
            </a:solidFill>
            <a:prstDash val="solid"/>
          </a:ln>
        </p:spPr>
        <p:txBody>
          <a:bodyPr/>
          <a:lstStyle/>
          <a:p>
            <a:endParaRPr lang="en-US" sz="1500" b="1">
              <a:latin typeface="SimSun" panose="02010600030101010101" pitchFamily="2" charset="-122"/>
              <a:ea typeface="SimSun" panose="02010600030101010101" pitchFamily="2" charset="-122"/>
            </a:endParaRPr>
          </a:p>
        </p:txBody>
      </p:sp>
      <p:sp>
        <p:nvSpPr>
          <p:cNvPr id="10" name="Shape 6"/>
          <p:cNvSpPr/>
          <p:nvPr/>
        </p:nvSpPr>
        <p:spPr>
          <a:xfrm>
            <a:off x="4041378" y="1267519"/>
            <a:ext cx="450057" cy="450057"/>
          </a:xfrm>
          <a:prstGeom prst="roundRect">
            <a:avLst>
              <a:gd name="adj" fmla="val 16929508"/>
            </a:avLst>
          </a:prstGeom>
          <a:solidFill>
            <a:srgbClr val="3371A5"/>
          </a:solidFill>
          <a:ln/>
        </p:spPr>
        <p:txBody>
          <a:bodyPr/>
          <a:lstStyle/>
          <a:p>
            <a:endParaRPr lang="en-US" sz="1500" b="1">
              <a:latin typeface="SimSun" panose="02010600030101010101" pitchFamily="2" charset="-122"/>
              <a:ea typeface="SimSun" panose="02010600030101010101" pitchFamily="2" charset="-122"/>
            </a:endParaRPr>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65105" y="1391245"/>
            <a:ext cx="202506" cy="202506"/>
          </a:xfrm>
          <a:prstGeom prst="rect">
            <a:avLst/>
          </a:prstGeom>
        </p:spPr>
      </p:pic>
      <p:sp>
        <p:nvSpPr>
          <p:cNvPr id="12" name="Text 7"/>
          <p:cNvSpPr/>
          <p:nvPr/>
        </p:nvSpPr>
        <p:spPr>
          <a:xfrm>
            <a:off x="4041379" y="1867594"/>
            <a:ext cx="1765201" cy="220563"/>
          </a:xfrm>
          <a:prstGeom prst="rect">
            <a:avLst/>
          </a:prstGeom>
          <a:noFill/>
          <a:ln/>
        </p:spPr>
        <p:txBody>
          <a:bodyPr wrap="none" lIns="0" tIns="0" rIns="0" bIns="0" rtlCol="0" anchor="t"/>
          <a:lstStyle/>
          <a:p>
            <a:pPr>
              <a:lnSpc>
                <a:spcPts val="1708"/>
              </a:lnSpc>
            </a:pPr>
            <a:r>
              <a:rPr lang="en-US" sz="1500" b="1" dirty="0">
                <a:solidFill>
                  <a:srgbClr val="2B3541"/>
                </a:solidFill>
                <a:latin typeface="SimSun" panose="02010600030101010101" pitchFamily="2" charset="-122"/>
                <a:ea typeface="SimSun" panose="02010600030101010101" pitchFamily="2" charset="-122"/>
                <a:cs typeface="Funnel Display" pitchFamily="34" charset="-120"/>
              </a:rPr>
              <a:t>我所做的</a:t>
            </a:r>
            <a:endParaRPr lang="en-US" sz="1500" b="1" dirty="0">
              <a:latin typeface="SimSun" panose="02010600030101010101" pitchFamily="2" charset="-122"/>
              <a:ea typeface="SimSun" panose="02010600030101010101" pitchFamily="2" charset="-122"/>
            </a:endParaRPr>
          </a:p>
        </p:txBody>
      </p:sp>
      <p:sp>
        <p:nvSpPr>
          <p:cNvPr id="13" name="Text 8"/>
          <p:cNvSpPr/>
          <p:nvPr/>
        </p:nvSpPr>
        <p:spPr>
          <a:xfrm>
            <a:off x="4041379" y="2178149"/>
            <a:ext cx="2822079" cy="1509712"/>
          </a:xfrm>
          <a:prstGeom prst="rect">
            <a:avLst/>
          </a:prstGeom>
          <a:noFill/>
          <a:ln/>
        </p:spPr>
        <p:txBody>
          <a:bodyPr wrap="square" lIns="0" tIns="0" rIns="0" bIns="0" rtlCol="0" anchor="t"/>
          <a:lstStyle/>
          <a:p>
            <a:pPr>
              <a:lnSpc>
                <a:spcPct val="150000"/>
              </a:lnSpc>
            </a:pPr>
            <a:r>
              <a:rPr lang="en-US" sz="1500" b="1" dirty="0">
                <a:solidFill>
                  <a:srgbClr val="2B3541"/>
                </a:solidFill>
                <a:latin typeface="SimSun" panose="02010600030101010101" pitchFamily="2" charset="-122"/>
                <a:ea typeface="SimSun" panose="02010600030101010101" pitchFamily="2" charset="-122"/>
                <a:cs typeface="Funnel Sans" pitchFamily="34" charset="-120"/>
              </a:rPr>
              <a:t>安排启发课程、带他们参加主日聚会和小组、在谢饭祷告中不断加入福音内容、单独讲解真理、反复鼓励甚至催促决志。</a:t>
            </a:r>
            <a:endParaRPr lang="en-US" sz="1500" b="1" dirty="0">
              <a:latin typeface="SimSun" panose="02010600030101010101" pitchFamily="2" charset="-122"/>
              <a:ea typeface="SimSun" panose="02010600030101010101" pitchFamily="2" charset="-122"/>
            </a:endParaRPr>
          </a:p>
        </p:txBody>
      </p:sp>
      <p:sp>
        <p:nvSpPr>
          <p:cNvPr id="14" name="Shape 9"/>
          <p:cNvSpPr/>
          <p:nvPr/>
        </p:nvSpPr>
        <p:spPr>
          <a:xfrm>
            <a:off x="600174" y="3890368"/>
            <a:ext cx="6419652" cy="1220788"/>
          </a:xfrm>
          <a:prstGeom prst="roundRect">
            <a:avLst>
              <a:gd name="adj" fmla="val 3700"/>
            </a:avLst>
          </a:prstGeom>
          <a:solidFill>
            <a:srgbClr val="FAF5EB"/>
          </a:solidFill>
          <a:ln w="7620">
            <a:solidFill>
              <a:srgbClr val="D5CDBE"/>
            </a:solidFill>
            <a:prstDash val="solid"/>
          </a:ln>
        </p:spPr>
        <p:txBody>
          <a:bodyPr/>
          <a:lstStyle/>
          <a:p>
            <a:endParaRPr lang="en-US" sz="1500" b="1">
              <a:latin typeface="SimSun" panose="02010600030101010101" pitchFamily="2" charset="-122"/>
              <a:ea typeface="SimSun" panose="02010600030101010101" pitchFamily="2" charset="-122"/>
            </a:endParaRPr>
          </a:p>
        </p:txBody>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0270" y="3687862"/>
            <a:ext cx="202506" cy="202506"/>
          </a:xfrm>
          <a:prstGeom prst="rect">
            <a:avLst/>
          </a:prstGeom>
        </p:spPr>
      </p:pic>
      <p:sp>
        <p:nvSpPr>
          <p:cNvPr id="17" name="Text 11"/>
          <p:cNvSpPr/>
          <p:nvPr/>
        </p:nvSpPr>
        <p:spPr>
          <a:xfrm>
            <a:off x="756544" y="4065888"/>
            <a:ext cx="1765201" cy="220563"/>
          </a:xfrm>
          <a:prstGeom prst="rect">
            <a:avLst/>
          </a:prstGeom>
          <a:noFill/>
          <a:ln/>
        </p:spPr>
        <p:txBody>
          <a:bodyPr wrap="none" lIns="0" tIns="0" rIns="0" bIns="0" rtlCol="0" anchor="t"/>
          <a:lstStyle/>
          <a:p>
            <a:pPr>
              <a:lnSpc>
                <a:spcPts val="1708"/>
              </a:lnSpc>
            </a:pPr>
            <a:r>
              <a:rPr lang="en-US" sz="1500" b="1" dirty="0">
                <a:solidFill>
                  <a:srgbClr val="2B3541"/>
                </a:solidFill>
                <a:latin typeface="SimSun" panose="02010600030101010101" pitchFamily="2" charset="-122"/>
                <a:ea typeface="SimSun" panose="02010600030101010101" pitchFamily="2" charset="-122"/>
                <a:cs typeface="Funnel Display" pitchFamily="34" charset="-120"/>
              </a:rPr>
              <a:t>问题所在</a:t>
            </a:r>
            <a:endParaRPr lang="en-US" sz="1500" b="1" dirty="0">
              <a:latin typeface="SimSun" panose="02010600030101010101" pitchFamily="2" charset="-122"/>
              <a:ea typeface="SimSun" panose="02010600030101010101" pitchFamily="2" charset="-122"/>
            </a:endParaRPr>
          </a:p>
        </p:txBody>
      </p:sp>
      <p:sp>
        <p:nvSpPr>
          <p:cNvPr id="18" name="Text 12"/>
          <p:cNvSpPr/>
          <p:nvPr/>
        </p:nvSpPr>
        <p:spPr>
          <a:xfrm>
            <a:off x="756544" y="4327281"/>
            <a:ext cx="6106914" cy="783874"/>
          </a:xfrm>
          <a:prstGeom prst="rect">
            <a:avLst/>
          </a:prstGeom>
          <a:noFill/>
          <a:ln/>
        </p:spPr>
        <p:txBody>
          <a:bodyPr wrap="square" lIns="0" tIns="0" rIns="0" bIns="0" rtlCol="0" anchor="t"/>
          <a:lstStyle/>
          <a:p>
            <a:pPr>
              <a:lnSpc>
                <a:spcPct val="150000"/>
              </a:lnSpc>
            </a:pP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我更像在推进一个项目</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而不是牧养人的心。用属灵热心和方法施压</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祷告其实只是在求神配合我的计划</a:t>
            </a:r>
            <a:r>
              <a:rPr lang="en-US" sz="1500" b="1" dirty="0">
                <a:solidFill>
                  <a:srgbClr val="2B3541"/>
                </a:solidFill>
                <a:latin typeface="SimSun" panose="02010600030101010101" pitchFamily="2" charset="-122"/>
                <a:ea typeface="SimSun" panose="02010600030101010101" pitchFamily="2" charset="-122"/>
                <a:cs typeface="Funnel Sans" pitchFamily="34" charset="-120"/>
              </a:rPr>
              <a:t>。</a:t>
            </a:r>
            <a:endParaRPr lang="en-US" sz="1500" b="1" dirty="0">
              <a:latin typeface="SimSun" panose="02010600030101010101" pitchFamily="2" charset="-122"/>
              <a:ea typeface="SimSun" panose="02010600030101010101" pitchFamily="2" charset="-122"/>
            </a:endParaRPr>
          </a:p>
        </p:txBody>
      </p:sp>
      <p:sp>
        <p:nvSpPr>
          <p:cNvPr id="19" name="Shape 13"/>
          <p:cNvSpPr/>
          <p:nvPr/>
        </p:nvSpPr>
        <p:spPr>
          <a:xfrm>
            <a:off x="600174" y="5212192"/>
            <a:ext cx="6419652" cy="1248172"/>
          </a:xfrm>
          <a:prstGeom prst="roundRect">
            <a:avLst>
              <a:gd name="adj" fmla="val 5049"/>
            </a:avLst>
          </a:prstGeom>
          <a:solidFill>
            <a:srgbClr val="C5DBED"/>
          </a:solidFill>
          <a:ln/>
        </p:spPr>
        <p:txBody>
          <a:bodyPr/>
          <a:lstStyle/>
          <a:p>
            <a:endParaRPr lang="en-US" sz="1500" b="1">
              <a:latin typeface="SimSun" panose="02010600030101010101" pitchFamily="2" charset="-122"/>
              <a:ea typeface="SimSun" panose="02010600030101010101" pitchFamily="2" charset="-122"/>
            </a:endParaRPr>
          </a:p>
        </p:txBody>
      </p:sp>
      <p:pic>
        <p:nvPicPr>
          <p:cNvPr id="20" name="Image 4" descr="preencoded.png"/>
          <p:cNvPicPr>
            <a:picLocks noChangeAspect="1"/>
          </p:cNvPicPr>
          <p:nvPr/>
        </p:nvPicPr>
        <p:blipFill>
          <a:blip r:embed="rId10"/>
          <a:stretch>
            <a:fillRect/>
          </a:stretch>
        </p:blipFill>
        <p:spPr>
          <a:xfrm>
            <a:off x="750194" y="5416683"/>
            <a:ext cx="220563" cy="176510"/>
          </a:xfrm>
          <a:prstGeom prst="rect">
            <a:avLst/>
          </a:prstGeom>
        </p:spPr>
      </p:pic>
      <p:sp>
        <p:nvSpPr>
          <p:cNvPr id="21" name="Text 14"/>
          <p:cNvSpPr/>
          <p:nvPr/>
        </p:nvSpPr>
        <p:spPr>
          <a:xfrm>
            <a:off x="1120775" y="5399716"/>
            <a:ext cx="1765201" cy="220563"/>
          </a:xfrm>
          <a:prstGeom prst="rect">
            <a:avLst/>
          </a:prstGeom>
          <a:noFill/>
          <a:ln/>
        </p:spPr>
        <p:txBody>
          <a:bodyPr wrap="none" lIns="0" tIns="0" rIns="0" bIns="0" rtlCol="0" anchor="t"/>
          <a:lstStyle/>
          <a:p>
            <a:pPr>
              <a:lnSpc>
                <a:spcPts val="1708"/>
              </a:lnSpc>
            </a:pPr>
            <a:r>
              <a:rPr lang="en-US" sz="1500" b="1" dirty="0">
                <a:solidFill>
                  <a:srgbClr val="000000"/>
                </a:solidFill>
                <a:latin typeface="SimSun" panose="02010600030101010101" pitchFamily="2" charset="-122"/>
                <a:ea typeface="SimSun" panose="02010600030101010101" pitchFamily="2" charset="-122"/>
                <a:cs typeface="Funnel Display" pitchFamily="34" charset="-120"/>
              </a:rPr>
              <a:t>痛苦的结果</a:t>
            </a:r>
            <a:endParaRPr lang="en-US" sz="1500" b="1" dirty="0">
              <a:latin typeface="SimSun" panose="02010600030101010101" pitchFamily="2" charset="-122"/>
              <a:ea typeface="SimSun" panose="02010600030101010101" pitchFamily="2" charset="-122"/>
            </a:endParaRPr>
          </a:p>
        </p:txBody>
      </p:sp>
      <p:sp>
        <p:nvSpPr>
          <p:cNvPr id="22" name="Text 15"/>
          <p:cNvSpPr/>
          <p:nvPr/>
        </p:nvSpPr>
        <p:spPr>
          <a:xfrm>
            <a:off x="750194" y="5696556"/>
            <a:ext cx="6119613" cy="877589"/>
          </a:xfrm>
          <a:prstGeom prst="rect">
            <a:avLst/>
          </a:prstGeom>
          <a:noFill/>
          <a:ln/>
        </p:spPr>
        <p:txBody>
          <a:bodyPr wrap="square" lIns="0" tIns="0" rIns="0" bIns="0" rtlCol="0" anchor="t"/>
          <a:lstStyle/>
          <a:p>
            <a:pPr>
              <a:lnSpc>
                <a:spcPct val="150000"/>
              </a:lnSpc>
            </a:pPr>
            <a:r>
              <a:rPr lang="en-US" sz="1500" b="1" dirty="0" err="1">
                <a:solidFill>
                  <a:srgbClr val="000000"/>
                </a:solidFill>
                <a:latin typeface="SimSun" panose="02010600030101010101" pitchFamily="2" charset="-122"/>
                <a:ea typeface="SimSun" panose="02010600030101010101" pitchFamily="2" charset="-122"/>
                <a:cs typeface="Funnel Sans" pitchFamily="34" charset="-120"/>
              </a:rPr>
              <a:t>公公的抵挡越来越深</a:t>
            </a:r>
            <a:r>
              <a:rPr lang="zh-CN" altLang="en-US" sz="1500" b="1" dirty="0">
                <a:solidFill>
                  <a:srgbClr val="000000"/>
                </a:solidFill>
                <a:latin typeface="SimSun" panose="02010600030101010101" pitchFamily="2" charset="-122"/>
                <a:ea typeface="SimSun" panose="02010600030101010101" pitchFamily="2" charset="-122"/>
                <a:cs typeface="Funnel Sans" pitchFamily="34" charset="-120"/>
              </a:rPr>
              <a:t>，</a:t>
            </a:r>
            <a:r>
              <a:rPr lang="en-US" sz="1500" b="1" dirty="0" err="1">
                <a:solidFill>
                  <a:srgbClr val="000000"/>
                </a:solidFill>
                <a:latin typeface="SimSun" panose="02010600030101010101" pitchFamily="2" charset="-122"/>
                <a:ea typeface="SimSun" panose="02010600030101010101" pitchFamily="2" charset="-122"/>
                <a:cs typeface="Funnel Sans" pitchFamily="34" charset="-120"/>
              </a:rPr>
              <a:t>关系日益紧张</a:t>
            </a:r>
            <a:r>
              <a:rPr lang="zh-CN" altLang="en-US" sz="1500" b="1" dirty="0">
                <a:solidFill>
                  <a:srgbClr val="000000"/>
                </a:solidFill>
                <a:latin typeface="SimSun" panose="02010600030101010101" pitchFamily="2" charset="-122"/>
                <a:ea typeface="SimSun" panose="02010600030101010101" pitchFamily="2" charset="-122"/>
                <a:cs typeface="Funnel Sans" pitchFamily="34" charset="-120"/>
              </a:rPr>
              <a:t>。</a:t>
            </a:r>
            <a:r>
              <a:rPr lang="en-US" sz="1500" b="1" dirty="0" err="1">
                <a:solidFill>
                  <a:srgbClr val="000000"/>
                </a:solidFill>
                <a:latin typeface="SimSun" panose="02010600030101010101" pitchFamily="2" charset="-122"/>
                <a:ea typeface="SimSun" panose="02010600030101010101" pitchFamily="2" charset="-122"/>
                <a:cs typeface="Funnel Sans" pitchFamily="34" charset="-120"/>
              </a:rPr>
              <a:t>他终于明确拒绝</a:t>
            </a:r>
            <a:r>
              <a:rPr lang="zh-CN" altLang="en-US" sz="1500" b="1" dirty="0">
                <a:solidFill>
                  <a:srgbClr val="000000"/>
                </a:solidFill>
                <a:latin typeface="SimSun" panose="02010600030101010101" pitchFamily="2" charset="-122"/>
                <a:ea typeface="SimSun" panose="02010600030101010101" pitchFamily="2" charset="-122"/>
                <a:cs typeface="Funnel Sans" pitchFamily="34" charset="-120"/>
              </a:rPr>
              <a:t>：</a:t>
            </a:r>
            <a:r>
              <a:rPr lang="en-US" sz="1500" b="1" dirty="0" err="1">
                <a:solidFill>
                  <a:srgbClr val="000000"/>
                </a:solidFill>
                <a:latin typeface="SimSun" panose="02010600030101010101" pitchFamily="2" charset="-122"/>
                <a:ea typeface="SimSun" panose="02010600030101010101" pitchFamily="2" charset="-122"/>
                <a:cs typeface="Funnel Sans" pitchFamily="34" charset="-120"/>
              </a:rPr>
              <a:t>不要再逼我</a:t>
            </a:r>
            <a:r>
              <a:rPr lang="zh-CN" altLang="en-US" sz="1500" b="1" dirty="0">
                <a:solidFill>
                  <a:srgbClr val="000000"/>
                </a:solidFill>
                <a:latin typeface="SimSun" panose="02010600030101010101" pitchFamily="2" charset="-122"/>
                <a:ea typeface="SimSun" panose="02010600030101010101" pitchFamily="2" charset="-122"/>
                <a:cs typeface="Funnel Sans" pitchFamily="34" charset="-120"/>
              </a:rPr>
              <a:t>！</a:t>
            </a:r>
            <a:r>
              <a:rPr lang="en-US" sz="1500" b="1" dirty="0" err="1">
                <a:solidFill>
                  <a:srgbClr val="000000"/>
                </a:solidFill>
                <a:latin typeface="SimSun" panose="02010600030101010101" pitchFamily="2" charset="-122"/>
                <a:ea typeface="SimSun" panose="02010600030101010101" pitchFamily="2" charset="-122"/>
                <a:cs typeface="Funnel Sans" pitchFamily="34" charset="-120"/>
              </a:rPr>
              <a:t>那一刻</a:t>
            </a:r>
            <a:r>
              <a:rPr lang="zh-CN" altLang="en-US" sz="1500" b="1" dirty="0">
                <a:solidFill>
                  <a:srgbClr val="000000"/>
                </a:solidFill>
                <a:latin typeface="SimSun" panose="02010600030101010101" pitchFamily="2" charset="-122"/>
                <a:ea typeface="SimSun" panose="02010600030101010101" pitchFamily="2" charset="-122"/>
                <a:cs typeface="Funnel Sans" pitchFamily="34" charset="-120"/>
              </a:rPr>
              <a:t>，</a:t>
            </a:r>
            <a:r>
              <a:rPr lang="en-US" sz="1500" b="1" dirty="0" err="1">
                <a:solidFill>
                  <a:srgbClr val="000000"/>
                </a:solidFill>
                <a:latin typeface="SimSun" panose="02010600030101010101" pitchFamily="2" charset="-122"/>
                <a:ea typeface="SimSun" panose="02010600030101010101" pitchFamily="2" charset="-122"/>
                <a:cs typeface="Funnel Sans" pitchFamily="34" charset="-120"/>
              </a:rPr>
              <a:t>我第一次真实体会到</a:t>
            </a:r>
            <a:r>
              <a:rPr lang="zh-CN" altLang="en-US" sz="1500" b="1" dirty="0">
                <a:solidFill>
                  <a:srgbClr val="000000"/>
                </a:solidFill>
                <a:latin typeface="SimSun" panose="02010600030101010101" pitchFamily="2" charset="-122"/>
                <a:ea typeface="SimSun" panose="02010600030101010101" pitchFamily="2" charset="-122"/>
                <a:cs typeface="Funnel Sans" pitchFamily="34" charset="-120"/>
              </a:rPr>
              <a:t>：</a:t>
            </a:r>
            <a:r>
              <a:rPr lang="en-US" sz="1500" b="1" dirty="0" err="1">
                <a:solidFill>
                  <a:srgbClr val="000000"/>
                </a:solidFill>
                <a:latin typeface="SimSun" panose="02010600030101010101" pitchFamily="2" charset="-122"/>
                <a:ea typeface="SimSun" panose="02010600030101010101" pitchFamily="2" charset="-122"/>
                <a:cs typeface="Funnel Sans" pitchFamily="34" charset="-120"/>
              </a:rPr>
              <a:t>人的心无法被我的努力推动改变</a:t>
            </a:r>
            <a:r>
              <a:rPr lang="en-US" sz="1500" b="1" dirty="0">
                <a:solidFill>
                  <a:srgbClr val="000000"/>
                </a:solidFill>
                <a:latin typeface="SimSun" panose="02010600030101010101" pitchFamily="2" charset="-122"/>
                <a:ea typeface="SimSun" panose="02010600030101010101" pitchFamily="2" charset="-122"/>
                <a:cs typeface="Funnel Sans" pitchFamily="34" charset="-120"/>
              </a:rPr>
              <a:t>。</a:t>
            </a:r>
            <a:endParaRPr lang="en-US" sz="15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14711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98104" y="736733"/>
            <a:ext cx="4762401" cy="410568"/>
          </a:xfrm>
          <a:prstGeom prst="rect">
            <a:avLst/>
          </a:prstGeom>
          <a:noFill/>
          <a:ln/>
        </p:spPr>
        <p:txBody>
          <a:bodyPr wrap="none" lIns="0" tIns="0" rIns="0" bIns="0" rtlCol="0" anchor="t"/>
          <a:lstStyle/>
          <a:p>
            <a:pPr>
              <a:lnSpc>
                <a:spcPts val="3208"/>
              </a:lnSpc>
            </a:pPr>
            <a:r>
              <a:rPr lang="en-US" sz="2583" b="1" dirty="0" err="1">
                <a:solidFill>
                  <a:srgbClr val="051D3A"/>
                </a:solidFill>
                <a:latin typeface="SimSun" panose="02010600030101010101" pitchFamily="2" charset="-122"/>
                <a:ea typeface="SimSun" panose="02010600030101010101" pitchFamily="2" charset="-122"/>
                <a:cs typeface="Funnel Display" pitchFamily="34" charset="-120"/>
              </a:rPr>
              <a:t>转折点</a:t>
            </a:r>
            <a:r>
              <a:rPr lang="zh-CN" altLang="en-US" sz="2583" b="1" dirty="0">
                <a:solidFill>
                  <a:srgbClr val="051D3A"/>
                </a:solidFill>
                <a:latin typeface="SimSun" panose="02010600030101010101" pitchFamily="2" charset="-122"/>
                <a:ea typeface="SimSun" panose="02010600030101010101" pitchFamily="2" charset="-122"/>
                <a:cs typeface="Funnel Display" pitchFamily="34" charset="-120"/>
              </a:rPr>
              <a:t>：</a:t>
            </a:r>
            <a:r>
              <a:rPr lang="en-US" sz="2583" b="1" dirty="0" err="1">
                <a:solidFill>
                  <a:srgbClr val="051D3A"/>
                </a:solidFill>
                <a:latin typeface="SimSun" panose="02010600030101010101" pitchFamily="2" charset="-122"/>
                <a:ea typeface="SimSun" panose="02010600030101010101" pitchFamily="2" charset="-122"/>
                <a:cs typeface="Funnel Display" pitchFamily="34" charset="-120"/>
              </a:rPr>
              <a:t>神让我停下来</a:t>
            </a:r>
            <a:endParaRPr lang="en-US" sz="2583" b="1" dirty="0">
              <a:latin typeface="SimSun" panose="02010600030101010101" pitchFamily="2" charset="-122"/>
              <a:ea typeface="SimSun" panose="02010600030101010101" pitchFamily="2" charset="-122"/>
            </a:endParaRPr>
          </a:p>
        </p:txBody>
      </p:sp>
      <p:sp>
        <p:nvSpPr>
          <p:cNvPr id="4" name="Text 1"/>
          <p:cNvSpPr/>
          <p:nvPr/>
        </p:nvSpPr>
        <p:spPr>
          <a:xfrm>
            <a:off x="698103" y="1657307"/>
            <a:ext cx="2464197" cy="308074"/>
          </a:xfrm>
          <a:prstGeom prst="rect">
            <a:avLst/>
          </a:prstGeom>
          <a:noFill/>
          <a:ln/>
        </p:spPr>
        <p:txBody>
          <a:bodyPr wrap="none" lIns="0" tIns="0" rIns="0" bIns="0" rtlCol="0" anchor="t"/>
          <a:lstStyle/>
          <a:p>
            <a:pPr>
              <a:lnSpc>
                <a:spcPts val="2417"/>
              </a:lnSpc>
            </a:pPr>
            <a:r>
              <a:rPr lang="en-US" sz="1917" b="1" dirty="0">
                <a:solidFill>
                  <a:srgbClr val="051D3A"/>
                </a:solidFill>
                <a:latin typeface="SimSun" panose="02010600030101010101" pitchFamily="2" charset="-122"/>
                <a:ea typeface="SimSun" panose="02010600030101010101" pitchFamily="2" charset="-122"/>
                <a:cs typeface="Funnel Display" pitchFamily="34" charset="-120"/>
              </a:rPr>
              <a:t>神借姐妹提醒我</a:t>
            </a:r>
            <a:endParaRPr lang="en-US" sz="1917" b="1" dirty="0">
              <a:latin typeface="SimSun" panose="02010600030101010101" pitchFamily="2" charset="-122"/>
              <a:ea typeface="SimSun" panose="02010600030101010101" pitchFamily="2" charset="-122"/>
            </a:endParaRPr>
          </a:p>
        </p:txBody>
      </p:sp>
      <p:sp>
        <p:nvSpPr>
          <p:cNvPr id="5" name="Text 2"/>
          <p:cNvSpPr/>
          <p:nvPr/>
        </p:nvSpPr>
        <p:spPr>
          <a:xfrm>
            <a:off x="698103" y="2115325"/>
            <a:ext cx="3115072" cy="1849456"/>
          </a:xfrm>
          <a:prstGeom prst="rect">
            <a:avLst/>
          </a:prstGeom>
          <a:noFill/>
          <a:ln/>
        </p:spPr>
        <p:txBody>
          <a:bodyPr wrap="square" lIns="0" tIns="0" rIns="0" bIns="0" rtlCol="0" anchor="t"/>
          <a:lstStyle/>
          <a:p>
            <a:pPr>
              <a:lnSpc>
                <a:spcPct val="150000"/>
              </a:lnSpc>
            </a:pP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一位姐妹温柔地问我</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你有没有想过</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他们内心真正的挣扎是什么</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这个问题如同一道光</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照进我被热心蒙蔽的眼睛</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公公婆婆的抗拒</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并不只是对福音的拒绝</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更深层是作为父母内心的失落、不安与被取代的恐惧</a:t>
            </a:r>
            <a:r>
              <a:rPr lang="en-US" sz="1667" b="1" dirty="0">
                <a:solidFill>
                  <a:srgbClr val="2B3541"/>
                </a:solidFill>
                <a:latin typeface="SimSun" panose="02010600030101010101" pitchFamily="2" charset="-122"/>
                <a:ea typeface="SimSun" panose="02010600030101010101" pitchFamily="2" charset="-122"/>
                <a:cs typeface="Funnel Sans" pitchFamily="34" charset="-120"/>
              </a:rPr>
              <a:t>。</a:t>
            </a:r>
            <a:endParaRPr lang="en-US" sz="1667" b="1" dirty="0">
              <a:latin typeface="SimSun" panose="02010600030101010101" pitchFamily="2" charset="-122"/>
              <a:ea typeface="SimSun" panose="02010600030101010101" pitchFamily="2" charset="-122"/>
            </a:endParaRPr>
          </a:p>
          <a:p>
            <a:pPr>
              <a:lnSpc>
                <a:spcPct val="150000"/>
              </a:lnSpc>
            </a:pPr>
            <a:endParaRPr lang="en-US" sz="1667" b="1" dirty="0">
              <a:latin typeface="SimSun" panose="02010600030101010101" pitchFamily="2" charset="-122"/>
              <a:ea typeface="SimSun" panose="02010600030101010101" pitchFamily="2" charset="-122"/>
            </a:endParaRPr>
          </a:p>
        </p:txBody>
      </p:sp>
      <p:sp>
        <p:nvSpPr>
          <p:cNvPr id="6" name="Text 3"/>
          <p:cNvSpPr/>
          <p:nvPr/>
        </p:nvSpPr>
        <p:spPr>
          <a:xfrm>
            <a:off x="914202" y="3682746"/>
            <a:ext cx="2898973" cy="837605"/>
          </a:xfrm>
          <a:prstGeom prst="rect">
            <a:avLst/>
          </a:prstGeom>
          <a:noFill/>
          <a:ln/>
        </p:spPr>
        <p:txBody>
          <a:bodyPr wrap="square" lIns="0" tIns="0" rIns="0" bIns="0" rtlCol="0" anchor="t"/>
          <a:lstStyle/>
          <a:p>
            <a:pPr>
              <a:lnSpc>
                <a:spcPct val="150000"/>
              </a:lnSpc>
            </a:pPr>
            <a:endParaRPr lang="en-US" sz="1667" b="1" dirty="0">
              <a:latin typeface="SimSun" panose="02010600030101010101" pitchFamily="2" charset="-122"/>
              <a:ea typeface="SimSun" panose="02010600030101010101" pitchFamily="2" charset="-122"/>
            </a:endParaRPr>
          </a:p>
        </p:txBody>
      </p:sp>
      <p:sp>
        <p:nvSpPr>
          <p:cNvPr id="7" name="Text 4"/>
          <p:cNvSpPr/>
          <p:nvPr/>
        </p:nvSpPr>
        <p:spPr>
          <a:xfrm>
            <a:off x="4103268" y="1657307"/>
            <a:ext cx="2464197" cy="308074"/>
          </a:xfrm>
          <a:prstGeom prst="rect">
            <a:avLst/>
          </a:prstGeom>
          <a:noFill/>
          <a:ln/>
        </p:spPr>
        <p:txBody>
          <a:bodyPr wrap="none" lIns="0" tIns="0" rIns="0" bIns="0" rtlCol="0" anchor="t"/>
          <a:lstStyle/>
          <a:p>
            <a:pPr>
              <a:lnSpc>
                <a:spcPts val="2417"/>
              </a:lnSpc>
            </a:pPr>
            <a:r>
              <a:rPr lang="en-US" sz="1917" b="1" dirty="0" err="1">
                <a:solidFill>
                  <a:srgbClr val="051D3A"/>
                </a:solidFill>
                <a:latin typeface="SimSun" panose="02010600030101010101" pitchFamily="2" charset="-122"/>
                <a:ea typeface="SimSun" panose="02010600030101010101" pitchFamily="2" charset="-122"/>
                <a:cs typeface="Funnel Display" pitchFamily="34" charset="-120"/>
              </a:rPr>
              <a:t>他们真实的想法与体会</a:t>
            </a:r>
            <a:endParaRPr lang="en-US" sz="1917" b="1" dirty="0">
              <a:latin typeface="SimSun" panose="02010600030101010101" pitchFamily="2" charset="-122"/>
              <a:ea typeface="SimSun" panose="02010600030101010101" pitchFamily="2" charset="-122"/>
            </a:endParaRPr>
          </a:p>
        </p:txBody>
      </p:sp>
      <p:sp>
        <p:nvSpPr>
          <p:cNvPr id="8" name="Text 5"/>
          <p:cNvSpPr/>
          <p:nvPr/>
        </p:nvSpPr>
        <p:spPr>
          <a:xfrm>
            <a:off x="4056486" y="2262811"/>
            <a:ext cx="2898973" cy="279202"/>
          </a:xfrm>
          <a:prstGeom prst="rect">
            <a:avLst/>
          </a:prstGeom>
          <a:noFill/>
          <a:ln/>
        </p:spPr>
        <p:txBody>
          <a:bodyPr wrap="none" lIns="0" tIns="0" rIns="0" bIns="0" rtlCol="0" anchor="t"/>
          <a:lstStyle/>
          <a:p>
            <a:pPr marL="285739" indent="-285739">
              <a:lnSpc>
                <a:spcPts val="2167"/>
              </a:lnSpc>
              <a:buSzPct val="100000"/>
              <a:buChar char="•"/>
            </a:pPr>
            <a:r>
              <a:rPr lang="en-US" sz="1667" b="1" dirty="0">
                <a:solidFill>
                  <a:srgbClr val="2B3541"/>
                </a:solidFill>
                <a:latin typeface="SimSun" panose="02010600030101010101" pitchFamily="2" charset="-122"/>
                <a:ea typeface="SimSun" panose="02010600030101010101" pitchFamily="2" charset="-122"/>
                <a:cs typeface="Funnel Sans" pitchFamily="34" charset="-120"/>
              </a:rPr>
              <a:t>为我们在加拿大的新生活感到欣慰</a:t>
            </a:r>
            <a:endParaRPr lang="en-US" sz="1667" b="1" dirty="0">
              <a:latin typeface="SimSun" panose="02010600030101010101" pitchFamily="2" charset="-122"/>
              <a:ea typeface="SimSun" panose="02010600030101010101" pitchFamily="2" charset="-122"/>
            </a:endParaRPr>
          </a:p>
        </p:txBody>
      </p:sp>
      <p:sp>
        <p:nvSpPr>
          <p:cNvPr id="9" name="Text 6"/>
          <p:cNvSpPr/>
          <p:nvPr/>
        </p:nvSpPr>
        <p:spPr>
          <a:xfrm>
            <a:off x="4056486" y="2799678"/>
            <a:ext cx="2898973" cy="279202"/>
          </a:xfrm>
          <a:prstGeom prst="rect">
            <a:avLst/>
          </a:prstGeom>
          <a:noFill/>
          <a:ln/>
        </p:spPr>
        <p:txBody>
          <a:bodyPr wrap="none" lIns="0" tIns="0" rIns="0" bIns="0" rtlCol="0" anchor="t"/>
          <a:lstStyle/>
          <a:p>
            <a:pPr marL="285739" indent="-285739">
              <a:lnSpc>
                <a:spcPts val="2167"/>
              </a:lnSpc>
              <a:buSzPct val="100000"/>
              <a:buChar char="•"/>
            </a:pP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同时面对回国后的孤独与被取代感到失落</a:t>
            </a:r>
            <a:endParaRPr lang="en-US" sz="1667" b="1" dirty="0">
              <a:latin typeface="SimSun" panose="02010600030101010101" pitchFamily="2" charset="-122"/>
              <a:ea typeface="SimSun" panose="02010600030101010101" pitchFamily="2" charset="-122"/>
            </a:endParaRPr>
          </a:p>
        </p:txBody>
      </p:sp>
      <p:sp>
        <p:nvSpPr>
          <p:cNvPr id="10" name="Text 7"/>
          <p:cNvSpPr/>
          <p:nvPr/>
        </p:nvSpPr>
        <p:spPr>
          <a:xfrm>
            <a:off x="4056485" y="3311965"/>
            <a:ext cx="4144656" cy="558403"/>
          </a:xfrm>
          <a:prstGeom prst="rect">
            <a:avLst/>
          </a:prstGeom>
          <a:noFill/>
          <a:ln/>
        </p:spPr>
        <p:txBody>
          <a:bodyPr wrap="square" lIns="0" tIns="0" rIns="0" bIns="0" rtlCol="0" anchor="t"/>
          <a:lstStyle/>
          <a:p>
            <a:pPr marL="285739" indent="-285739">
              <a:lnSpc>
                <a:spcPct val="150000"/>
              </a:lnSpc>
              <a:buSzPct val="100000"/>
              <a:buChar char="•"/>
            </a:pP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觉得我们之间的关系渐行渐远</a:t>
            </a:r>
            <a:endParaRPr lang="en-US" sz="1667" b="1" dirty="0">
              <a:latin typeface="SimSun" panose="02010600030101010101" pitchFamily="2" charset="-122"/>
              <a:ea typeface="SimSun" panose="02010600030101010101" pitchFamily="2" charset="-122"/>
            </a:endParaRPr>
          </a:p>
        </p:txBody>
      </p:sp>
      <p:sp>
        <p:nvSpPr>
          <p:cNvPr id="11" name="Text 8"/>
          <p:cNvSpPr/>
          <p:nvPr/>
        </p:nvSpPr>
        <p:spPr>
          <a:xfrm>
            <a:off x="4056486" y="3992401"/>
            <a:ext cx="2898973" cy="279202"/>
          </a:xfrm>
          <a:prstGeom prst="rect">
            <a:avLst/>
          </a:prstGeom>
          <a:noFill/>
          <a:ln/>
        </p:spPr>
        <p:txBody>
          <a:bodyPr wrap="none" lIns="0" tIns="0" rIns="0" bIns="0" rtlCol="0" anchor="t"/>
          <a:lstStyle/>
          <a:p>
            <a:pPr marL="285739" indent="-285739">
              <a:lnSpc>
                <a:spcPts val="2167"/>
              </a:lnSpc>
              <a:buSzPct val="100000"/>
              <a:buChar char="•"/>
            </a:pPr>
            <a:r>
              <a:rPr lang="en-US" sz="1667" b="1" dirty="0">
                <a:solidFill>
                  <a:srgbClr val="2B3541"/>
                </a:solidFill>
                <a:latin typeface="SimSun" panose="02010600030101010101" pitchFamily="2" charset="-122"/>
                <a:ea typeface="SimSun" panose="02010600030101010101" pitchFamily="2" charset="-122"/>
                <a:cs typeface="Funnel Sans" pitchFamily="34" charset="-120"/>
              </a:rPr>
              <a:t>内心充满复杂的情感与伤痛</a:t>
            </a:r>
            <a:endParaRPr lang="en-US" sz="1667" b="1" dirty="0">
              <a:latin typeface="SimSun" panose="02010600030101010101" pitchFamily="2" charset="-122"/>
              <a:ea typeface="SimSun" panose="02010600030101010101" pitchFamily="2" charset="-122"/>
            </a:endParaRPr>
          </a:p>
        </p:txBody>
      </p:sp>
      <p:sp>
        <p:nvSpPr>
          <p:cNvPr id="12" name="Text 9"/>
          <p:cNvSpPr/>
          <p:nvPr/>
        </p:nvSpPr>
        <p:spPr>
          <a:xfrm>
            <a:off x="959843" y="5261159"/>
            <a:ext cx="5962055" cy="558403"/>
          </a:xfrm>
          <a:prstGeom prst="rect">
            <a:avLst/>
          </a:prstGeom>
          <a:noFill/>
          <a:ln/>
        </p:spPr>
        <p:txBody>
          <a:bodyPr wrap="square" lIns="0" tIns="0" rIns="0" bIns="0" rtlCol="0" anchor="t"/>
          <a:lstStyle/>
          <a:p>
            <a:pPr>
              <a:lnSpc>
                <a:spcPct val="150000"/>
              </a:lnSpc>
            </a:pP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神提醒我</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不是先改变观念,而是先医治心。福音不只是道理的传递</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更是爱的医治与关系的恢复</a:t>
            </a:r>
            <a:r>
              <a:rPr lang="en-US" sz="1667" b="1" dirty="0">
                <a:solidFill>
                  <a:srgbClr val="2B3541"/>
                </a:solidFill>
                <a:latin typeface="SimSun" panose="02010600030101010101" pitchFamily="2" charset="-122"/>
                <a:ea typeface="SimSun" panose="02010600030101010101" pitchFamily="2" charset="-122"/>
                <a:cs typeface="Funnel Sans" pitchFamily="34" charset="-120"/>
              </a:rPr>
              <a:t>。</a:t>
            </a:r>
            <a:endParaRPr lang="en-US" sz="1667" b="1" dirty="0">
              <a:latin typeface="SimSun" panose="02010600030101010101" pitchFamily="2" charset="-122"/>
              <a:ea typeface="SimSun" panose="02010600030101010101" pitchFamily="2" charset="-122"/>
            </a:endParaRPr>
          </a:p>
        </p:txBody>
      </p:sp>
      <p:sp>
        <p:nvSpPr>
          <p:cNvPr id="13" name="Shape 10"/>
          <p:cNvSpPr/>
          <p:nvPr/>
        </p:nvSpPr>
        <p:spPr>
          <a:xfrm>
            <a:off x="698103" y="5187710"/>
            <a:ext cx="19050" cy="951111"/>
          </a:xfrm>
          <a:prstGeom prst="rect">
            <a:avLst/>
          </a:prstGeom>
          <a:solidFill>
            <a:srgbClr val="3371A5"/>
          </a:solidFill>
          <a:ln/>
        </p:spPr>
        <p:txBody>
          <a:bodyPr/>
          <a:lstStyle/>
          <a:p>
            <a:endParaRPr lang="en-US" sz="1667" b="1">
              <a:latin typeface="SimSun" panose="02010600030101010101" pitchFamily="2" charset="-122"/>
              <a:ea typeface="SimSun" panose="02010600030101010101" pitchFamily="2" charset="-122"/>
            </a:endParaRPr>
          </a:p>
        </p:txBody>
      </p:sp>
      <p:pic>
        <p:nvPicPr>
          <p:cNvPr id="16" name="Picture 15">
            <a:extLst>
              <a:ext uri="{FF2B5EF4-FFF2-40B4-BE49-F238E27FC236}">
                <a16:creationId xmlns:a16="http://schemas.microsoft.com/office/drawing/2014/main" id="{1A5D5D18-A6AE-B5D6-BC61-602184086152}"/>
              </a:ext>
            </a:extLst>
          </p:cNvPr>
          <p:cNvPicPr>
            <a:picLocks noChangeAspect="1"/>
          </p:cNvPicPr>
          <p:nvPr/>
        </p:nvPicPr>
        <p:blipFill>
          <a:blip r:embed="rId3"/>
          <a:stretch>
            <a:fillRect/>
          </a:stretch>
        </p:blipFill>
        <p:spPr>
          <a:xfrm>
            <a:off x="8281168" y="1657306"/>
            <a:ext cx="3900519" cy="5200693"/>
          </a:xfrm>
          <a:prstGeom prst="rect">
            <a:avLst/>
          </a:prstGeom>
        </p:spPr>
      </p:pic>
    </p:spTree>
    <p:extLst>
      <p:ext uri="{BB962C8B-B14F-4D97-AF65-F5344CB8AC3E}">
        <p14:creationId xmlns:p14="http://schemas.microsoft.com/office/powerpoint/2010/main" val="2785379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98104" y="672604"/>
            <a:ext cx="4762401" cy="410568"/>
          </a:xfrm>
          <a:prstGeom prst="rect">
            <a:avLst/>
          </a:prstGeom>
          <a:noFill/>
          <a:ln/>
        </p:spPr>
        <p:txBody>
          <a:bodyPr wrap="none" lIns="0" tIns="0" rIns="0" bIns="0" rtlCol="0" anchor="t"/>
          <a:lstStyle/>
          <a:p>
            <a:pPr>
              <a:lnSpc>
                <a:spcPts val="3208"/>
              </a:lnSpc>
            </a:pPr>
            <a:r>
              <a:rPr lang="en-US" sz="2583" b="1" dirty="0" err="1">
                <a:solidFill>
                  <a:srgbClr val="051D3A"/>
                </a:solidFill>
                <a:latin typeface="SimSun" panose="02010600030101010101" pitchFamily="2" charset="-122"/>
                <a:ea typeface="SimSun" panose="02010600030101010101" pitchFamily="2" charset="-122"/>
                <a:cs typeface="Funnel Display" pitchFamily="34" charset="-120"/>
              </a:rPr>
              <a:t>第二阶段</a:t>
            </a:r>
            <a:r>
              <a:rPr lang="zh-CN" altLang="en-US" sz="2583" b="1" dirty="0">
                <a:solidFill>
                  <a:srgbClr val="051D3A"/>
                </a:solidFill>
                <a:latin typeface="SimSun" panose="02010600030101010101" pitchFamily="2" charset="-122"/>
                <a:ea typeface="SimSun" panose="02010600030101010101" pitchFamily="2" charset="-122"/>
                <a:cs typeface="Funnel Display" pitchFamily="34" charset="-120"/>
              </a:rPr>
              <a:t>：</a:t>
            </a:r>
            <a:r>
              <a:rPr lang="en-US" sz="2583" b="1" dirty="0" err="1">
                <a:solidFill>
                  <a:srgbClr val="051D3A"/>
                </a:solidFill>
                <a:latin typeface="SimSun" panose="02010600030101010101" pitchFamily="2" charset="-122"/>
                <a:ea typeface="SimSun" panose="02010600030101010101" pitchFamily="2" charset="-122"/>
                <a:cs typeface="Funnel Display" pitchFamily="34" charset="-120"/>
              </a:rPr>
              <a:t>多祷告</a:t>
            </a:r>
            <a:r>
              <a:rPr lang="zh-CN" altLang="en-US" sz="2583" b="1" dirty="0">
                <a:solidFill>
                  <a:srgbClr val="051D3A"/>
                </a:solidFill>
                <a:latin typeface="SimSun" panose="02010600030101010101" pitchFamily="2" charset="-122"/>
                <a:ea typeface="SimSun" panose="02010600030101010101" pitchFamily="2" charset="-122"/>
                <a:cs typeface="Funnel Display" pitchFamily="34" charset="-120"/>
              </a:rPr>
              <a:t>，</a:t>
            </a:r>
            <a:r>
              <a:rPr lang="en-US" sz="2583" b="1" dirty="0" err="1">
                <a:solidFill>
                  <a:srgbClr val="051D3A"/>
                </a:solidFill>
                <a:latin typeface="SimSun" panose="02010600030101010101" pitchFamily="2" charset="-122"/>
                <a:ea typeface="SimSun" panose="02010600030101010101" pitchFamily="2" charset="-122"/>
                <a:cs typeface="Funnel Display" pitchFamily="34" charset="-120"/>
              </a:rPr>
              <a:t>让作工配合祷告</a:t>
            </a:r>
            <a:endParaRPr lang="en-US" sz="2583" b="1" dirty="0">
              <a:latin typeface="SimSun" panose="02010600030101010101" pitchFamily="2" charset="-122"/>
              <a:ea typeface="SimSun" panose="02010600030101010101" pitchFamily="2" charset="-122"/>
            </a:endParaRPr>
          </a:p>
        </p:txBody>
      </p:sp>
      <p:pic>
        <p:nvPicPr>
          <p:cNvPr id="4" name="Image 1" descr="preencoded.png"/>
          <p:cNvPicPr>
            <a:picLocks noChangeAspect="1"/>
          </p:cNvPicPr>
          <p:nvPr/>
        </p:nvPicPr>
        <p:blipFill>
          <a:blip r:embed="rId3"/>
          <a:stretch>
            <a:fillRect/>
          </a:stretch>
        </p:blipFill>
        <p:spPr>
          <a:xfrm>
            <a:off x="698104" y="1344911"/>
            <a:ext cx="872728" cy="1268809"/>
          </a:xfrm>
          <a:prstGeom prst="rect">
            <a:avLst/>
          </a:prstGeom>
        </p:spPr>
      </p:pic>
      <p:sp>
        <p:nvSpPr>
          <p:cNvPr id="5" name="Text 1"/>
          <p:cNvSpPr/>
          <p:nvPr/>
        </p:nvSpPr>
        <p:spPr>
          <a:xfrm>
            <a:off x="1745357" y="1519436"/>
            <a:ext cx="2053432" cy="256679"/>
          </a:xfrm>
          <a:prstGeom prst="rect">
            <a:avLst/>
          </a:prstGeom>
          <a:noFill/>
          <a:ln/>
        </p:spPr>
        <p:txBody>
          <a:bodyPr wrap="none" lIns="0" tIns="0" rIns="0" bIns="0" rtlCol="0" anchor="t"/>
          <a:lstStyle/>
          <a:p>
            <a:pPr>
              <a:lnSpc>
                <a:spcPts val="2000"/>
              </a:lnSpc>
            </a:pPr>
            <a:r>
              <a:rPr lang="en-US" sz="1833" b="1" dirty="0">
                <a:solidFill>
                  <a:srgbClr val="2B3541"/>
                </a:solidFill>
                <a:latin typeface="SimSun" panose="02010600030101010101" pitchFamily="2" charset="-122"/>
                <a:ea typeface="SimSun" panose="02010600030101010101" pitchFamily="2" charset="-122"/>
                <a:cs typeface="Funnel Display" pitchFamily="34" charset="-120"/>
              </a:rPr>
              <a:t>态度的改变</a:t>
            </a:r>
            <a:endParaRPr lang="en-US" sz="1833" b="1" dirty="0">
              <a:latin typeface="SimSun" panose="02010600030101010101" pitchFamily="2" charset="-122"/>
              <a:ea typeface="SimSun" panose="02010600030101010101" pitchFamily="2" charset="-122"/>
            </a:endParaRPr>
          </a:p>
        </p:txBody>
      </p:sp>
      <p:sp>
        <p:nvSpPr>
          <p:cNvPr id="6" name="Text 2"/>
          <p:cNvSpPr/>
          <p:nvPr/>
        </p:nvSpPr>
        <p:spPr>
          <a:xfrm>
            <a:off x="1745357" y="1826361"/>
            <a:ext cx="5176540" cy="558403"/>
          </a:xfrm>
          <a:prstGeom prst="rect">
            <a:avLst/>
          </a:prstGeom>
          <a:noFill/>
          <a:ln/>
        </p:spPr>
        <p:txBody>
          <a:bodyPr wrap="square" lIns="0" tIns="0" rIns="0" bIns="0" rtlCol="0" anchor="t"/>
          <a:lstStyle/>
          <a:p>
            <a:pPr>
              <a:lnSpc>
                <a:spcPct val="150000"/>
              </a:lnSpc>
            </a:pPr>
            <a:r>
              <a:rPr lang="en-US" sz="1583" b="1" dirty="0" err="1">
                <a:solidFill>
                  <a:srgbClr val="2B3541"/>
                </a:solidFill>
                <a:latin typeface="SimSun" panose="02010600030101010101" pitchFamily="2" charset="-122"/>
                <a:ea typeface="SimSun" panose="02010600030101010101" pitchFamily="2" charset="-122"/>
                <a:cs typeface="Funnel Sans" pitchFamily="34" charset="-120"/>
              </a:rPr>
              <a:t>停止用属灵道理</a:t>
            </a:r>
            <a:r>
              <a:rPr lang="zh-CN" altLang="en-US" sz="1583" b="1" dirty="0">
                <a:solidFill>
                  <a:srgbClr val="2B3541"/>
                </a:solidFill>
                <a:latin typeface="SimSun" panose="02010600030101010101" pitchFamily="2" charset="-122"/>
                <a:ea typeface="SimSun" panose="02010600030101010101" pitchFamily="2" charset="-122"/>
                <a:cs typeface="Funnel Sans" pitchFamily="34" charset="-120"/>
              </a:rPr>
              <a:t>“</a:t>
            </a:r>
            <a:r>
              <a:rPr lang="en-US" sz="1583" b="1" dirty="0" err="1">
                <a:solidFill>
                  <a:srgbClr val="2B3541"/>
                </a:solidFill>
                <a:latin typeface="SimSun" panose="02010600030101010101" pitchFamily="2" charset="-122"/>
                <a:ea typeface="SimSun" panose="02010600030101010101" pitchFamily="2" charset="-122"/>
                <a:cs typeface="Funnel Sans" pitchFamily="34" charset="-120"/>
              </a:rPr>
              <a:t>压人</a:t>
            </a:r>
            <a:r>
              <a:rPr lang="zh-CN" altLang="en-US" sz="1583" b="1" dirty="0">
                <a:solidFill>
                  <a:srgbClr val="2B3541"/>
                </a:solidFill>
                <a:latin typeface="SimSun" panose="02010600030101010101" pitchFamily="2" charset="-122"/>
                <a:ea typeface="SimSun" panose="02010600030101010101" pitchFamily="2" charset="-122"/>
                <a:cs typeface="Funnel Sans" pitchFamily="34" charset="-120"/>
              </a:rPr>
              <a:t>”，</a:t>
            </a:r>
            <a:r>
              <a:rPr lang="en-US" sz="1583" b="1" dirty="0" err="1">
                <a:solidFill>
                  <a:srgbClr val="2B3541"/>
                </a:solidFill>
                <a:latin typeface="SimSun" panose="02010600030101010101" pitchFamily="2" charset="-122"/>
                <a:ea typeface="SimSun" panose="02010600030101010101" pitchFamily="2" charset="-122"/>
                <a:cs typeface="Funnel Sans" pitchFamily="34" charset="-120"/>
              </a:rPr>
              <a:t>不再强迫任何课程或聚会</a:t>
            </a:r>
            <a:r>
              <a:rPr lang="zh-CN" altLang="en-US" sz="1583" b="1" dirty="0">
                <a:solidFill>
                  <a:srgbClr val="2B3541"/>
                </a:solidFill>
                <a:latin typeface="SimSun" panose="02010600030101010101" pitchFamily="2" charset="-122"/>
                <a:ea typeface="SimSun" panose="02010600030101010101" pitchFamily="2" charset="-122"/>
                <a:cs typeface="Funnel Sans" pitchFamily="34" charset="-120"/>
              </a:rPr>
              <a:t>，</a:t>
            </a:r>
            <a:r>
              <a:rPr lang="en-US" sz="1583" b="1" dirty="0" err="1">
                <a:solidFill>
                  <a:srgbClr val="2B3541"/>
                </a:solidFill>
                <a:latin typeface="SimSun" panose="02010600030101010101" pitchFamily="2" charset="-122"/>
                <a:ea typeface="SimSun" panose="02010600030101010101" pitchFamily="2" charset="-122"/>
                <a:cs typeface="Funnel Sans" pitchFamily="34" charset="-120"/>
              </a:rPr>
              <a:t>选择单纯地陪伴、聆听、尊重他们的节奏与感受</a:t>
            </a:r>
            <a:r>
              <a:rPr lang="en-US" sz="1583" b="1" dirty="0">
                <a:solidFill>
                  <a:srgbClr val="2B3541"/>
                </a:solidFill>
                <a:latin typeface="SimSun" panose="02010600030101010101" pitchFamily="2" charset="-122"/>
                <a:ea typeface="SimSun" panose="02010600030101010101" pitchFamily="2" charset="-122"/>
                <a:cs typeface="Funnel Sans" pitchFamily="34" charset="-120"/>
              </a:rPr>
              <a:t>。</a:t>
            </a:r>
            <a:endParaRPr lang="en-US" sz="1583" b="1" dirty="0">
              <a:latin typeface="SimSun" panose="02010600030101010101" pitchFamily="2" charset="-122"/>
              <a:ea typeface="SimSun" panose="02010600030101010101" pitchFamily="2" charset="-122"/>
            </a:endParaRPr>
          </a:p>
        </p:txBody>
      </p:sp>
      <p:pic>
        <p:nvPicPr>
          <p:cNvPr id="7" name="Image 2" descr="preencoded.png"/>
          <p:cNvPicPr>
            <a:picLocks noChangeAspect="1"/>
          </p:cNvPicPr>
          <p:nvPr/>
        </p:nvPicPr>
        <p:blipFill>
          <a:blip r:embed="rId4"/>
          <a:stretch>
            <a:fillRect/>
          </a:stretch>
        </p:blipFill>
        <p:spPr>
          <a:xfrm>
            <a:off x="698104" y="2613720"/>
            <a:ext cx="872728" cy="1268809"/>
          </a:xfrm>
          <a:prstGeom prst="rect">
            <a:avLst/>
          </a:prstGeom>
        </p:spPr>
      </p:pic>
      <p:sp>
        <p:nvSpPr>
          <p:cNvPr id="8" name="Text 3"/>
          <p:cNvSpPr/>
          <p:nvPr/>
        </p:nvSpPr>
        <p:spPr>
          <a:xfrm>
            <a:off x="1745357" y="2788246"/>
            <a:ext cx="2053432" cy="256679"/>
          </a:xfrm>
          <a:prstGeom prst="rect">
            <a:avLst/>
          </a:prstGeom>
          <a:noFill/>
          <a:ln/>
        </p:spPr>
        <p:txBody>
          <a:bodyPr wrap="none" lIns="0" tIns="0" rIns="0" bIns="0" rtlCol="0" anchor="t"/>
          <a:lstStyle/>
          <a:p>
            <a:pPr>
              <a:lnSpc>
                <a:spcPts val="2000"/>
              </a:lnSpc>
            </a:pPr>
            <a:r>
              <a:rPr lang="en-US" sz="1833" b="1" dirty="0">
                <a:solidFill>
                  <a:srgbClr val="2B3541"/>
                </a:solidFill>
                <a:latin typeface="SimSun" panose="02010600030101010101" pitchFamily="2" charset="-122"/>
                <a:ea typeface="SimSun" panose="02010600030101010101" pitchFamily="2" charset="-122"/>
                <a:cs typeface="Funnel Display" pitchFamily="34" charset="-120"/>
              </a:rPr>
              <a:t>实际的转变</a:t>
            </a:r>
            <a:endParaRPr lang="en-US" sz="1833" b="1" dirty="0">
              <a:latin typeface="SimSun" panose="02010600030101010101" pitchFamily="2" charset="-122"/>
              <a:ea typeface="SimSun" panose="02010600030101010101" pitchFamily="2" charset="-122"/>
            </a:endParaRPr>
          </a:p>
        </p:txBody>
      </p:sp>
      <p:sp>
        <p:nvSpPr>
          <p:cNvPr id="9" name="Text 4"/>
          <p:cNvSpPr/>
          <p:nvPr/>
        </p:nvSpPr>
        <p:spPr>
          <a:xfrm>
            <a:off x="1745357" y="3095170"/>
            <a:ext cx="5176540" cy="558403"/>
          </a:xfrm>
          <a:prstGeom prst="rect">
            <a:avLst/>
          </a:prstGeom>
          <a:noFill/>
          <a:ln/>
        </p:spPr>
        <p:txBody>
          <a:bodyPr wrap="square" lIns="0" tIns="0" rIns="0" bIns="0" rtlCol="0" anchor="t"/>
          <a:lstStyle/>
          <a:p>
            <a:pPr>
              <a:lnSpc>
                <a:spcPct val="150000"/>
              </a:lnSpc>
            </a:pPr>
            <a:r>
              <a:rPr lang="en-US" sz="1583" b="1" dirty="0" err="1">
                <a:solidFill>
                  <a:srgbClr val="2B3541"/>
                </a:solidFill>
                <a:latin typeface="SimSun" panose="02010600030101010101" pitchFamily="2" charset="-122"/>
                <a:ea typeface="SimSun" panose="02010600030101010101" pitchFamily="2" charset="-122"/>
                <a:cs typeface="Funnel Sans" pitchFamily="34" charset="-120"/>
              </a:rPr>
              <a:t>将更多时间用在祷告上</a:t>
            </a:r>
            <a:r>
              <a:rPr lang="zh-CN" altLang="en-US" sz="1583" b="1" dirty="0">
                <a:solidFill>
                  <a:srgbClr val="2B3541"/>
                </a:solidFill>
                <a:latin typeface="SimSun" panose="02010600030101010101" pitchFamily="2" charset="-122"/>
                <a:ea typeface="SimSun" panose="02010600030101010101" pitchFamily="2" charset="-122"/>
                <a:cs typeface="Funnel Sans" pitchFamily="34" charset="-120"/>
              </a:rPr>
              <a:t>，</a:t>
            </a:r>
            <a:r>
              <a:rPr lang="en-US" sz="1583" b="1" dirty="0" err="1">
                <a:solidFill>
                  <a:srgbClr val="2B3541"/>
                </a:solidFill>
                <a:latin typeface="SimSun" panose="02010600030101010101" pitchFamily="2" charset="-122"/>
                <a:ea typeface="SimSun" panose="02010600030101010101" pitchFamily="2" charset="-122"/>
                <a:cs typeface="Funnel Sans" pitchFamily="34" charset="-120"/>
              </a:rPr>
              <a:t>将一切交托给神</a:t>
            </a:r>
            <a:r>
              <a:rPr lang="zh-CN" altLang="en-US" sz="1583" b="1" dirty="0">
                <a:solidFill>
                  <a:srgbClr val="2B3541"/>
                </a:solidFill>
                <a:latin typeface="SimSun" panose="02010600030101010101" pitchFamily="2" charset="-122"/>
                <a:ea typeface="SimSun" panose="02010600030101010101" pitchFamily="2" charset="-122"/>
                <a:cs typeface="Funnel Sans" pitchFamily="34" charset="-120"/>
              </a:rPr>
              <a:t>，</a:t>
            </a:r>
            <a:r>
              <a:rPr lang="en-US" sz="1583" b="1" dirty="0" err="1">
                <a:solidFill>
                  <a:srgbClr val="2B3541"/>
                </a:solidFill>
                <a:latin typeface="SimSun" panose="02010600030101010101" pitchFamily="2" charset="-122"/>
                <a:ea typeface="SimSun" panose="02010600030101010101" pitchFamily="2" charset="-122"/>
                <a:cs typeface="Funnel Sans" pitchFamily="34" charset="-120"/>
              </a:rPr>
              <a:t>让圣灵带领每一个时机与对话</a:t>
            </a:r>
            <a:r>
              <a:rPr lang="zh-CN" altLang="en-US" sz="1583" b="1" dirty="0">
                <a:solidFill>
                  <a:srgbClr val="2B3541"/>
                </a:solidFill>
                <a:latin typeface="SimSun" panose="02010600030101010101" pitchFamily="2" charset="-122"/>
                <a:ea typeface="SimSun" panose="02010600030101010101" pitchFamily="2" charset="-122"/>
                <a:cs typeface="Funnel Sans" pitchFamily="34" charset="-120"/>
              </a:rPr>
              <a:t>，</a:t>
            </a:r>
            <a:r>
              <a:rPr lang="en-US" sz="1583" b="1" dirty="0" err="1">
                <a:solidFill>
                  <a:srgbClr val="2B3541"/>
                </a:solidFill>
                <a:latin typeface="SimSun" panose="02010600030101010101" pitchFamily="2" charset="-122"/>
                <a:ea typeface="SimSun" panose="02010600030101010101" pitchFamily="2" charset="-122"/>
                <a:cs typeface="Funnel Sans" pitchFamily="34" charset="-120"/>
              </a:rPr>
              <a:t>用生活中真实的爱取代属灵的压力</a:t>
            </a:r>
            <a:r>
              <a:rPr lang="en-US" sz="1583" b="1" dirty="0">
                <a:solidFill>
                  <a:srgbClr val="2B3541"/>
                </a:solidFill>
                <a:latin typeface="SimSun" panose="02010600030101010101" pitchFamily="2" charset="-122"/>
                <a:ea typeface="SimSun" panose="02010600030101010101" pitchFamily="2" charset="-122"/>
                <a:cs typeface="Funnel Sans" pitchFamily="34" charset="-120"/>
              </a:rPr>
              <a:t>。</a:t>
            </a:r>
            <a:endParaRPr lang="en-US" sz="1583" b="1" dirty="0">
              <a:latin typeface="SimSun" panose="02010600030101010101" pitchFamily="2" charset="-122"/>
              <a:ea typeface="SimSun" panose="02010600030101010101" pitchFamily="2" charset="-122"/>
            </a:endParaRPr>
          </a:p>
        </p:txBody>
      </p:sp>
      <p:pic>
        <p:nvPicPr>
          <p:cNvPr id="10" name="Image 3" descr="preencoded.png"/>
          <p:cNvPicPr>
            <a:picLocks noChangeAspect="1"/>
          </p:cNvPicPr>
          <p:nvPr/>
        </p:nvPicPr>
        <p:blipFill>
          <a:blip r:embed="rId5"/>
          <a:stretch>
            <a:fillRect/>
          </a:stretch>
        </p:blipFill>
        <p:spPr>
          <a:xfrm>
            <a:off x="698104" y="3882530"/>
            <a:ext cx="872728" cy="1268809"/>
          </a:xfrm>
          <a:prstGeom prst="rect">
            <a:avLst/>
          </a:prstGeom>
        </p:spPr>
      </p:pic>
      <p:sp>
        <p:nvSpPr>
          <p:cNvPr id="11" name="Text 5"/>
          <p:cNvSpPr/>
          <p:nvPr/>
        </p:nvSpPr>
        <p:spPr>
          <a:xfrm>
            <a:off x="1745357" y="4057056"/>
            <a:ext cx="2053432" cy="256679"/>
          </a:xfrm>
          <a:prstGeom prst="rect">
            <a:avLst/>
          </a:prstGeom>
          <a:noFill/>
          <a:ln/>
        </p:spPr>
        <p:txBody>
          <a:bodyPr wrap="none" lIns="0" tIns="0" rIns="0" bIns="0" rtlCol="0" anchor="t"/>
          <a:lstStyle/>
          <a:p>
            <a:pPr>
              <a:lnSpc>
                <a:spcPts val="2000"/>
              </a:lnSpc>
            </a:pPr>
            <a:r>
              <a:rPr lang="en-US" sz="1833" b="1" dirty="0">
                <a:solidFill>
                  <a:srgbClr val="2B3541"/>
                </a:solidFill>
                <a:latin typeface="SimSun" panose="02010600030101010101" pitchFamily="2" charset="-122"/>
                <a:ea typeface="SimSun" panose="02010600030101010101" pitchFamily="2" charset="-122"/>
                <a:cs typeface="Funnel Display" pitchFamily="34" charset="-120"/>
              </a:rPr>
              <a:t>神开始动工</a:t>
            </a:r>
            <a:endParaRPr lang="en-US" sz="1833" b="1" dirty="0">
              <a:latin typeface="SimSun" panose="02010600030101010101" pitchFamily="2" charset="-122"/>
              <a:ea typeface="SimSun" panose="02010600030101010101" pitchFamily="2" charset="-122"/>
            </a:endParaRPr>
          </a:p>
        </p:txBody>
      </p:sp>
      <p:sp>
        <p:nvSpPr>
          <p:cNvPr id="12" name="Text 6"/>
          <p:cNvSpPr/>
          <p:nvPr/>
        </p:nvSpPr>
        <p:spPr>
          <a:xfrm>
            <a:off x="1745357" y="4309549"/>
            <a:ext cx="5176540" cy="558403"/>
          </a:xfrm>
          <a:prstGeom prst="rect">
            <a:avLst/>
          </a:prstGeom>
          <a:noFill/>
          <a:ln/>
        </p:spPr>
        <p:txBody>
          <a:bodyPr wrap="square" lIns="0" tIns="0" rIns="0" bIns="0" rtlCol="0" anchor="t"/>
          <a:lstStyle/>
          <a:p>
            <a:pPr>
              <a:lnSpc>
                <a:spcPct val="150000"/>
              </a:lnSpc>
            </a:pPr>
            <a:r>
              <a:rPr lang="en-US" sz="1583" b="1" dirty="0" err="1">
                <a:solidFill>
                  <a:srgbClr val="2B3541"/>
                </a:solidFill>
                <a:latin typeface="SimSun" panose="02010600030101010101" pitchFamily="2" charset="-122"/>
                <a:ea typeface="SimSun" panose="02010600030101010101" pitchFamily="2" charset="-122"/>
                <a:cs typeface="Funnel Sans" pitchFamily="34" charset="-120"/>
              </a:rPr>
              <a:t>他们开始理解并支持我们的决定</a:t>
            </a:r>
            <a:r>
              <a:rPr lang="zh-CN" altLang="en-US" sz="1583" b="1" dirty="0">
                <a:solidFill>
                  <a:srgbClr val="2B3541"/>
                </a:solidFill>
                <a:latin typeface="SimSun" panose="02010600030101010101" pitchFamily="2" charset="-122"/>
                <a:ea typeface="SimSun" panose="02010600030101010101" pitchFamily="2" charset="-122"/>
                <a:cs typeface="Funnel Sans" pitchFamily="34" charset="-120"/>
              </a:rPr>
              <a:t>，</a:t>
            </a:r>
            <a:r>
              <a:rPr lang="en-US" sz="1583" b="1" dirty="0" err="1">
                <a:solidFill>
                  <a:srgbClr val="2B3541"/>
                </a:solidFill>
                <a:latin typeface="SimSun" panose="02010600030101010101" pitchFamily="2" charset="-122"/>
                <a:ea typeface="SimSun" panose="02010600030101010101" pitchFamily="2" charset="-122"/>
                <a:cs typeface="Funnel Sans" pitchFamily="34" charset="-120"/>
              </a:rPr>
              <a:t>从回避小组到主动帮助</a:t>
            </a:r>
            <a:r>
              <a:rPr lang="zh-CN" altLang="en-US" sz="1583" b="1" dirty="0">
                <a:solidFill>
                  <a:srgbClr val="2B3541"/>
                </a:solidFill>
                <a:latin typeface="SimSun" panose="02010600030101010101" pitchFamily="2" charset="-122"/>
                <a:ea typeface="SimSun" panose="02010600030101010101" pitchFamily="2" charset="-122"/>
                <a:cs typeface="Funnel Sans" pitchFamily="34" charset="-120"/>
              </a:rPr>
              <a:t>，</a:t>
            </a:r>
            <a:r>
              <a:rPr lang="en-US" sz="1583" b="1" dirty="0" err="1">
                <a:solidFill>
                  <a:srgbClr val="2B3541"/>
                </a:solidFill>
                <a:latin typeface="SimSun" panose="02010600030101010101" pitchFamily="2" charset="-122"/>
                <a:ea typeface="SimSun" panose="02010600030101010101" pitchFamily="2" charset="-122"/>
                <a:cs typeface="Funnel Sans" pitchFamily="34" charset="-120"/>
              </a:rPr>
              <a:t>最终愿意参加夫妻营。神在暗中预备他们的心</a:t>
            </a:r>
            <a:r>
              <a:rPr lang="en-US" sz="1583" b="1" dirty="0">
                <a:solidFill>
                  <a:srgbClr val="2B3541"/>
                </a:solidFill>
                <a:latin typeface="SimSun" panose="02010600030101010101" pitchFamily="2" charset="-122"/>
                <a:ea typeface="SimSun" panose="02010600030101010101" pitchFamily="2" charset="-122"/>
                <a:cs typeface="Funnel Sans" pitchFamily="34" charset="-120"/>
              </a:rPr>
              <a:t>。</a:t>
            </a:r>
            <a:endParaRPr lang="en-US" sz="1583" b="1" dirty="0">
              <a:latin typeface="SimSun" panose="02010600030101010101" pitchFamily="2" charset="-122"/>
              <a:ea typeface="SimSun" panose="02010600030101010101" pitchFamily="2" charset="-122"/>
            </a:endParaRPr>
          </a:p>
        </p:txBody>
      </p:sp>
      <p:sp>
        <p:nvSpPr>
          <p:cNvPr id="13" name="Text 7"/>
          <p:cNvSpPr/>
          <p:nvPr/>
        </p:nvSpPr>
        <p:spPr>
          <a:xfrm>
            <a:off x="796428" y="5249369"/>
            <a:ext cx="6125470" cy="1566099"/>
          </a:xfrm>
          <a:prstGeom prst="rect">
            <a:avLst/>
          </a:prstGeom>
          <a:noFill/>
          <a:ln/>
        </p:spPr>
        <p:txBody>
          <a:bodyPr wrap="square" lIns="0" tIns="0" rIns="0" bIns="0" rtlCol="0" anchor="t"/>
          <a:lstStyle/>
          <a:p>
            <a:pPr>
              <a:lnSpc>
                <a:spcPct val="150000"/>
              </a:lnSpc>
            </a:pP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这个转变不是一夜之间发生的。当我学会放手</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将控制权交给神</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圣灵就在我看不见的地方动工。公公婆婆开始支持我们买房、在家教育孩子的决定</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甚至主动在小组聚会时帮忙准备茶点。我看见</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神正在用祂的方式,一步步柔软他们的心</a:t>
            </a:r>
            <a:r>
              <a:rPr lang="en-US" sz="1500" b="1" dirty="0">
                <a:solidFill>
                  <a:srgbClr val="2B3541"/>
                </a:solidFill>
                <a:latin typeface="SimSun" panose="02010600030101010101" pitchFamily="2" charset="-122"/>
                <a:ea typeface="SimSun" panose="02010600030101010101" pitchFamily="2" charset="-122"/>
                <a:cs typeface="Funnel Sans" pitchFamily="34" charset="-120"/>
              </a:rPr>
              <a:t>。</a:t>
            </a:r>
            <a:endParaRPr lang="en-US" sz="1500" b="1" dirty="0">
              <a:latin typeface="SimSun" panose="02010600030101010101" pitchFamily="2" charset="-122"/>
              <a:ea typeface="SimSun" panose="02010600030101010101" pitchFamily="2" charset="-122"/>
            </a:endParaRPr>
          </a:p>
        </p:txBody>
      </p:sp>
      <p:pic>
        <p:nvPicPr>
          <p:cNvPr id="15" name="Picture 14">
            <a:extLst>
              <a:ext uri="{FF2B5EF4-FFF2-40B4-BE49-F238E27FC236}">
                <a16:creationId xmlns:a16="http://schemas.microsoft.com/office/drawing/2014/main" id="{D98B5243-0037-4225-24BE-CAF330AA6D1C}"/>
              </a:ext>
            </a:extLst>
          </p:cNvPr>
          <p:cNvPicPr>
            <a:picLocks noChangeAspect="1"/>
          </p:cNvPicPr>
          <p:nvPr/>
        </p:nvPicPr>
        <p:blipFill>
          <a:blip r:embed="rId6"/>
          <a:stretch>
            <a:fillRect/>
          </a:stretch>
        </p:blipFill>
        <p:spPr>
          <a:xfrm>
            <a:off x="7212771" y="176495"/>
            <a:ext cx="4979229" cy="6638973"/>
          </a:xfrm>
          <a:prstGeom prst="rect">
            <a:avLst/>
          </a:prstGeom>
        </p:spPr>
      </p:pic>
    </p:spTree>
    <p:extLst>
      <p:ext uri="{BB962C8B-B14F-4D97-AF65-F5344CB8AC3E}">
        <p14:creationId xmlns:p14="http://schemas.microsoft.com/office/powerpoint/2010/main" val="4034943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103" y="658240"/>
            <a:ext cx="4360565" cy="410568"/>
          </a:xfrm>
          <a:prstGeom prst="rect">
            <a:avLst/>
          </a:prstGeom>
          <a:noFill/>
          <a:ln/>
        </p:spPr>
        <p:txBody>
          <a:bodyPr wrap="none" lIns="0" tIns="0" rIns="0" bIns="0" rtlCol="0" anchor="t"/>
          <a:lstStyle/>
          <a:p>
            <a:pPr>
              <a:lnSpc>
                <a:spcPts val="3208"/>
              </a:lnSpc>
            </a:pPr>
            <a:r>
              <a:rPr lang="en-US" sz="2583" b="1" dirty="0" err="1">
                <a:solidFill>
                  <a:srgbClr val="051D3A"/>
                </a:solidFill>
                <a:latin typeface="SimSun" panose="02010600030101010101" pitchFamily="2" charset="-122"/>
                <a:ea typeface="SimSun" panose="02010600030101010101" pitchFamily="2" charset="-122"/>
                <a:cs typeface="Funnel Display" pitchFamily="34" charset="-120"/>
              </a:rPr>
              <a:t>结果与反思</a:t>
            </a:r>
            <a:r>
              <a:rPr lang="zh-CN" altLang="en-US" sz="2583" b="1" dirty="0">
                <a:solidFill>
                  <a:srgbClr val="051D3A"/>
                </a:solidFill>
                <a:latin typeface="SimSun" panose="02010600030101010101" pitchFamily="2" charset="-122"/>
                <a:ea typeface="SimSun" panose="02010600030101010101" pitchFamily="2" charset="-122"/>
                <a:cs typeface="Funnel Display" pitchFamily="34" charset="-120"/>
              </a:rPr>
              <a:t>：</a:t>
            </a:r>
            <a:r>
              <a:rPr lang="en-US" sz="2583" b="1" dirty="0" err="1">
                <a:solidFill>
                  <a:srgbClr val="051D3A"/>
                </a:solidFill>
                <a:latin typeface="SimSun" panose="02010600030101010101" pitchFamily="2" charset="-122"/>
                <a:ea typeface="SimSun" panose="02010600030101010101" pitchFamily="2" charset="-122"/>
                <a:cs typeface="Funnel Display" pitchFamily="34" charset="-120"/>
              </a:rPr>
              <a:t>真正的能力来自神</a:t>
            </a:r>
            <a:endParaRPr lang="en-US" sz="2583" b="1" dirty="0">
              <a:latin typeface="SimSun" panose="02010600030101010101" pitchFamily="2" charset="-122"/>
              <a:ea typeface="SimSun" panose="02010600030101010101" pitchFamily="2" charset="-122"/>
            </a:endParaRPr>
          </a:p>
        </p:txBody>
      </p:sp>
      <p:sp>
        <p:nvSpPr>
          <p:cNvPr id="3" name="Text 1"/>
          <p:cNvSpPr/>
          <p:nvPr/>
        </p:nvSpPr>
        <p:spPr>
          <a:xfrm>
            <a:off x="698103" y="1308426"/>
            <a:ext cx="2464197" cy="308074"/>
          </a:xfrm>
          <a:prstGeom prst="rect">
            <a:avLst/>
          </a:prstGeom>
          <a:noFill/>
          <a:ln/>
        </p:spPr>
        <p:txBody>
          <a:bodyPr wrap="none" lIns="0" tIns="0" rIns="0" bIns="0" rtlCol="0" anchor="t"/>
          <a:lstStyle/>
          <a:p>
            <a:pPr>
              <a:lnSpc>
                <a:spcPts val="2417"/>
              </a:lnSpc>
            </a:pPr>
            <a:r>
              <a:rPr lang="en-US" sz="1917" b="1" dirty="0">
                <a:solidFill>
                  <a:srgbClr val="051D3A"/>
                </a:solidFill>
                <a:latin typeface="SimSun" panose="02010600030101010101" pitchFamily="2" charset="-122"/>
                <a:ea typeface="SimSun" panose="02010600030101010101" pitchFamily="2" charset="-122"/>
                <a:cs typeface="Funnel Display" pitchFamily="34" charset="-120"/>
              </a:rPr>
              <a:t>神奇妙的作为</a:t>
            </a:r>
            <a:endParaRPr lang="en-US" sz="1917" b="1" dirty="0">
              <a:latin typeface="SimSun" panose="02010600030101010101" pitchFamily="2" charset="-122"/>
              <a:ea typeface="SimSun" panose="02010600030101010101" pitchFamily="2" charset="-122"/>
            </a:endParaRPr>
          </a:p>
        </p:txBody>
      </p:sp>
      <p:sp>
        <p:nvSpPr>
          <p:cNvPr id="4" name="Text 2"/>
          <p:cNvSpPr/>
          <p:nvPr/>
        </p:nvSpPr>
        <p:spPr>
          <a:xfrm>
            <a:off x="698104" y="1717284"/>
            <a:ext cx="5746056" cy="1108758"/>
          </a:xfrm>
          <a:prstGeom prst="rect">
            <a:avLst/>
          </a:prstGeom>
          <a:noFill/>
          <a:ln/>
        </p:spPr>
        <p:txBody>
          <a:bodyPr wrap="square" lIns="0" tIns="0" rIns="0" bIns="0" rtlCol="0" anchor="t"/>
          <a:lstStyle/>
          <a:p>
            <a:pPr>
              <a:lnSpc>
                <a:spcPct val="150000"/>
              </a:lnSpc>
            </a:pP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在夫妻营会中</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神的爱深深触摸了他们的心。当他们听到其他夫妻分享生命见证</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看见我们在基督里的喜乐与平安</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圣灵开始在他们心中说话</a:t>
            </a:r>
            <a:r>
              <a:rPr lang="en-US" sz="1500" b="1" dirty="0">
                <a:solidFill>
                  <a:srgbClr val="2B3541"/>
                </a:solidFill>
                <a:latin typeface="SimSun" panose="02010600030101010101" pitchFamily="2" charset="-122"/>
                <a:ea typeface="SimSun" panose="02010600030101010101" pitchFamily="2" charset="-122"/>
                <a:cs typeface="Funnel Sans" pitchFamily="34" charset="-120"/>
              </a:rPr>
              <a:t>。</a:t>
            </a:r>
            <a:endParaRPr lang="en-US" sz="1500" b="1" dirty="0">
              <a:latin typeface="SimSun" panose="02010600030101010101" pitchFamily="2" charset="-122"/>
              <a:ea typeface="SimSun" panose="02010600030101010101" pitchFamily="2" charset="-122"/>
            </a:endParaRPr>
          </a:p>
        </p:txBody>
      </p:sp>
      <p:sp>
        <p:nvSpPr>
          <p:cNvPr id="5" name="Text 3"/>
          <p:cNvSpPr/>
          <p:nvPr/>
        </p:nvSpPr>
        <p:spPr>
          <a:xfrm>
            <a:off x="698104" y="2826042"/>
            <a:ext cx="5746056" cy="1114745"/>
          </a:xfrm>
          <a:prstGeom prst="rect">
            <a:avLst/>
          </a:prstGeom>
          <a:noFill/>
          <a:ln/>
        </p:spPr>
        <p:txBody>
          <a:bodyPr wrap="square" lIns="0" tIns="0" rIns="0" bIns="0" rtlCol="0" anchor="t"/>
          <a:lstStyle/>
          <a:p>
            <a:pPr>
              <a:lnSpc>
                <a:spcPct val="150000"/>
              </a:lnSpc>
            </a:pP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营会结束回程的当晚</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公公主动对我说</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我想要决志信主</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那一刻</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我流下了感恩的眼泪。我真实看见</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不是我做成了什么</a:t>
            </a:r>
            <a:r>
              <a:rPr lang="zh-CN" altLang="en-US" sz="1500" b="1" dirty="0">
                <a:solidFill>
                  <a:srgbClr val="2B3541"/>
                </a:solidFill>
                <a:latin typeface="SimSun" panose="02010600030101010101" pitchFamily="2" charset="-122"/>
                <a:ea typeface="SimSun" panose="02010600030101010101" pitchFamily="2" charset="-122"/>
                <a:cs typeface="Funnel Sans" pitchFamily="34" charset="-120"/>
              </a:rPr>
              <a:t>，</a:t>
            </a:r>
            <a:r>
              <a:rPr lang="en-US" sz="1500" b="1" dirty="0" err="1">
                <a:solidFill>
                  <a:srgbClr val="2B3541"/>
                </a:solidFill>
                <a:latin typeface="SimSun" panose="02010600030101010101" pitchFamily="2" charset="-122"/>
                <a:ea typeface="SimSun" panose="02010600030101010101" pitchFamily="2" charset="-122"/>
                <a:cs typeface="Funnel Sans" pitchFamily="34" charset="-120"/>
              </a:rPr>
              <a:t>而是神在他们心里做了工</a:t>
            </a:r>
            <a:r>
              <a:rPr lang="en-US" sz="1500" b="1" dirty="0">
                <a:solidFill>
                  <a:srgbClr val="2B3541"/>
                </a:solidFill>
                <a:latin typeface="SimSun" panose="02010600030101010101" pitchFamily="2" charset="-122"/>
                <a:ea typeface="SimSun" panose="02010600030101010101" pitchFamily="2" charset="-122"/>
                <a:cs typeface="Funnel Sans" pitchFamily="34" charset="-120"/>
              </a:rPr>
              <a:t>。</a:t>
            </a:r>
            <a:endParaRPr lang="en-US" sz="1500" b="1" dirty="0">
              <a:latin typeface="SimSun" panose="02010600030101010101" pitchFamily="2" charset="-122"/>
              <a:ea typeface="SimSun" panose="02010600030101010101" pitchFamily="2" charset="-122"/>
            </a:endParaRPr>
          </a:p>
        </p:txBody>
      </p:sp>
      <p:sp>
        <p:nvSpPr>
          <p:cNvPr id="6" name="Text 4"/>
          <p:cNvSpPr/>
          <p:nvPr/>
        </p:nvSpPr>
        <p:spPr>
          <a:xfrm>
            <a:off x="698103" y="4173491"/>
            <a:ext cx="2464197" cy="308074"/>
          </a:xfrm>
          <a:prstGeom prst="rect">
            <a:avLst/>
          </a:prstGeom>
          <a:noFill/>
          <a:ln/>
        </p:spPr>
        <p:txBody>
          <a:bodyPr wrap="none" lIns="0" tIns="0" rIns="0" bIns="0" rtlCol="0" anchor="t"/>
          <a:lstStyle/>
          <a:p>
            <a:pPr>
              <a:lnSpc>
                <a:spcPts val="2417"/>
              </a:lnSpc>
            </a:pPr>
            <a:r>
              <a:rPr lang="en-US" sz="1917" b="1" dirty="0">
                <a:solidFill>
                  <a:srgbClr val="051D3A"/>
                </a:solidFill>
                <a:latin typeface="SimSun" panose="02010600030101010101" pitchFamily="2" charset="-122"/>
                <a:ea typeface="SimSun" panose="02010600030101010101" pitchFamily="2" charset="-122"/>
                <a:cs typeface="Funnel Display" pitchFamily="34" charset="-120"/>
              </a:rPr>
              <a:t>我学到的功课</a:t>
            </a:r>
            <a:endParaRPr lang="en-US" sz="1917" b="1" dirty="0">
              <a:latin typeface="SimSun" panose="02010600030101010101" pitchFamily="2" charset="-122"/>
              <a:ea typeface="SimSun" panose="02010600030101010101" pitchFamily="2" charset="-122"/>
            </a:endParaRPr>
          </a:p>
        </p:txBody>
      </p:sp>
      <p:sp>
        <p:nvSpPr>
          <p:cNvPr id="8" name="Text 6"/>
          <p:cNvSpPr/>
          <p:nvPr/>
        </p:nvSpPr>
        <p:spPr>
          <a:xfrm>
            <a:off x="1142433" y="4713266"/>
            <a:ext cx="4151610" cy="256679"/>
          </a:xfrm>
          <a:prstGeom prst="rect">
            <a:avLst/>
          </a:prstGeom>
          <a:noFill/>
          <a:ln/>
        </p:spPr>
        <p:txBody>
          <a:bodyPr wrap="none" lIns="0" tIns="0" rIns="0" bIns="0" rtlCol="0" anchor="t"/>
          <a:lstStyle/>
          <a:p>
            <a:pPr marL="285739" indent="-285739">
              <a:lnSpc>
                <a:spcPts val="2000"/>
              </a:lnSpc>
              <a:buFont typeface="Arial" panose="020B0604020202020204" pitchFamily="34" charset="0"/>
              <a:buChar char="•"/>
            </a:pPr>
            <a:r>
              <a:rPr lang="en-US" sz="1583" b="1" dirty="0" err="1">
                <a:solidFill>
                  <a:srgbClr val="2B3541"/>
                </a:solidFill>
                <a:latin typeface="SimSun" panose="02010600030101010101" pitchFamily="2" charset="-122"/>
                <a:ea typeface="SimSun" panose="02010600030101010101" pitchFamily="2" charset="-122"/>
                <a:cs typeface="Funnel Display" pitchFamily="34" charset="-120"/>
              </a:rPr>
              <a:t>突破不是来自人的急切</a:t>
            </a:r>
            <a:r>
              <a:rPr lang="zh-CN" altLang="en-US" sz="1583" b="1" dirty="0">
                <a:solidFill>
                  <a:srgbClr val="2B3541"/>
                </a:solidFill>
                <a:latin typeface="SimSun" panose="02010600030101010101" pitchFamily="2" charset="-122"/>
                <a:ea typeface="SimSun" panose="02010600030101010101" pitchFamily="2" charset="-122"/>
                <a:cs typeface="Funnel Display" pitchFamily="34" charset="-120"/>
              </a:rPr>
              <a:t>，</a:t>
            </a:r>
            <a:r>
              <a:rPr lang="en-US" sz="1583" b="1" dirty="0" err="1">
                <a:solidFill>
                  <a:srgbClr val="2B3541"/>
                </a:solidFill>
                <a:latin typeface="SimSun" panose="02010600030101010101" pitchFamily="2" charset="-122"/>
                <a:ea typeface="SimSun" panose="02010600030101010101" pitchFamily="2" charset="-122"/>
                <a:cs typeface="Funnel Display" pitchFamily="34" charset="-120"/>
              </a:rPr>
              <a:t>而是来自祷告中的顺服</a:t>
            </a:r>
            <a:endParaRPr lang="en-US" sz="1583" b="1" dirty="0">
              <a:latin typeface="SimSun" panose="02010600030101010101" pitchFamily="2" charset="-122"/>
              <a:ea typeface="SimSun" panose="02010600030101010101" pitchFamily="2" charset="-122"/>
            </a:endParaRPr>
          </a:p>
        </p:txBody>
      </p:sp>
      <p:sp>
        <p:nvSpPr>
          <p:cNvPr id="10" name="Text 8"/>
          <p:cNvSpPr/>
          <p:nvPr/>
        </p:nvSpPr>
        <p:spPr>
          <a:xfrm>
            <a:off x="1142433" y="5254045"/>
            <a:ext cx="3701356" cy="256679"/>
          </a:xfrm>
          <a:prstGeom prst="rect">
            <a:avLst/>
          </a:prstGeom>
          <a:noFill/>
          <a:ln/>
        </p:spPr>
        <p:txBody>
          <a:bodyPr wrap="none" lIns="0" tIns="0" rIns="0" bIns="0" rtlCol="0" anchor="t"/>
          <a:lstStyle/>
          <a:p>
            <a:pPr marL="285739" indent="-285739">
              <a:lnSpc>
                <a:spcPts val="2000"/>
              </a:lnSpc>
              <a:buFont typeface="Arial" panose="020B0604020202020204" pitchFamily="34" charset="0"/>
              <a:buChar char="•"/>
            </a:pPr>
            <a:r>
              <a:rPr lang="en-US" sz="1583" b="1" dirty="0" err="1">
                <a:solidFill>
                  <a:srgbClr val="2B3541"/>
                </a:solidFill>
                <a:latin typeface="SimSun" panose="02010600030101010101" pitchFamily="2" charset="-122"/>
                <a:ea typeface="SimSun" panose="02010600030101010101" pitchFamily="2" charset="-122"/>
                <a:cs typeface="Funnel Display" pitchFamily="34" charset="-120"/>
              </a:rPr>
              <a:t>当我放下</a:t>
            </a:r>
            <a:r>
              <a:rPr lang="zh-CN" altLang="en-US" sz="1583" b="1" dirty="0">
                <a:solidFill>
                  <a:srgbClr val="2B3541"/>
                </a:solidFill>
                <a:latin typeface="SimSun" panose="02010600030101010101" pitchFamily="2" charset="-122"/>
                <a:ea typeface="SimSun" panose="02010600030101010101" pitchFamily="2" charset="-122"/>
                <a:cs typeface="Funnel Display" pitchFamily="34" charset="-120"/>
              </a:rPr>
              <a:t>“</a:t>
            </a:r>
            <a:r>
              <a:rPr lang="en-US" sz="1583" b="1" dirty="0" err="1">
                <a:solidFill>
                  <a:srgbClr val="2B3541"/>
                </a:solidFill>
                <a:latin typeface="SimSun" panose="02010600030101010101" pitchFamily="2" charset="-122"/>
                <a:ea typeface="SimSun" panose="02010600030101010101" pitchFamily="2" charset="-122"/>
                <a:cs typeface="Funnel Display" pitchFamily="34" charset="-120"/>
              </a:rPr>
              <a:t>我要做成</a:t>
            </a:r>
            <a:r>
              <a:rPr lang="zh-CN" altLang="en-US" sz="1583" b="1" dirty="0">
                <a:solidFill>
                  <a:srgbClr val="2B3541"/>
                </a:solidFill>
                <a:latin typeface="SimSun" panose="02010600030101010101" pitchFamily="2" charset="-122"/>
                <a:ea typeface="SimSun" panose="02010600030101010101" pitchFamily="2" charset="-122"/>
                <a:cs typeface="Funnel Display" pitchFamily="34" charset="-120"/>
              </a:rPr>
              <a:t>”，</a:t>
            </a:r>
            <a:r>
              <a:rPr lang="en-US" sz="1583" b="1" dirty="0" err="1">
                <a:solidFill>
                  <a:srgbClr val="2B3541"/>
                </a:solidFill>
                <a:latin typeface="SimSun" panose="02010600030101010101" pitchFamily="2" charset="-122"/>
                <a:ea typeface="SimSun" panose="02010600030101010101" pitchFamily="2" charset="-122"/>
                <a:cs typeface="Funnel Display" pitchFamily="34" charset="-120"/>
              </a:rPr>
              <a:t>神就按祂的时间成就</a:t>
            </a:r>
            <a:endParaRPr lang="en-US" sz="1583" b="1" dirty="0">
              <a:latin typeface="SimSun" panose="02010600030101010101" pitchFamily="2" charset="-122"/>
              <a:ea typeface="SimSun" panose="02010600030101010101" pitchFamily="2" charset="-122"/>
            </a:endParaRPr>
          </a:p>
        </p:txBody>
      </p:sp>
      <p:sp>
        <p:nvSpPr>
          <p:cNvPr id="12" name="Text 10"/>
          <p:cNvSpPr/>
          <p:nvPr/>
        </p:nvSpPr>
        <p:spPr>
          <a:xfrm>
            <a:off x="1148683" y="5794823"/>
            <a:ext cx="3695105" cy="256679"/>
          </a:xfrm>
          <a:prstGeom prst="rect">
            <a:avLst/>
          </a:prstGeom>
          <a:noFill/>
          <a:ln/>
        </p:spPr>
        <p:txBody>
          <a:bodyPr wrap="none" lIns="0" tIns="0" rIns="0" bIns="0" rtlCol="0" anchor="t"/>
          <a:lstStyle/>
          <a:p>
            <a:pPr marL="285739" indent="-285739">
              <a:lnSpc>
                <a:spcPts val="2000"/>
              </a:lnSpc>
              <a:buFont typeface="Arial" panose="020B0604020202020204" pitchFamily="34" charset="0"/>
              <a:buChar char="•"/>
            </a:pPr>
            <a:r>
              <a:rPr lang="en-US" sz="1583" b="1" dirty="0">
                <a:solidFill>
                  <a:srgbClr val="2B3541"/>
                </a:solidFill>
                <a:latin typeface="SimSun" panose="02010600030101010101" pitchFamily="2" charset="-122"/>
                <a:ea typeface="SimSun" panose="02010600030101010101" pitchFamily="2" charset="-122"/>
                <a:cs typeface="Funnel Display" pitchFamily="34" charset="-120"/>
              </a:rPr>
              <a:t>代祷的能力远超过我们一切的方法与策略</a:t>
            </a:r>
            <a:endParaRPr lang="en-US" sz="1583" b="1" dirty="0">
              <a:latin typeface="SimSun" panose="02010600030101010101" pitchFamily="2" charset="-122"/>
              <a:ea typeface="SimSun" panose="02010600030101010101" pitchFamily="2" charset="-122"/>
            </a:endParaRPr>
          </a:p>
        </p:txBody>
      </p:sp>
      <p:pic>
        <p:nvPicPr>
          <p:cNvPr id="15" name="Picture 14">
            <a:extLst>
              <a:ext uri="{FF2B5EF4-FFF2-40B4-BE49-F238E27FC236}">
                <a16:creationId xmlns:a16="http://schemas.microsoft.com/office/drawing/2014/main" id="{D91830BC-42D2-40B0-8BF8-EDF5384B41F2}"/>
              </a:ext>
            </a:extLst>
          </p:cNvPr>
          <p:cNvPicPr>
            <a:picLocks noChangeAspect="1"/>
          </p:cNvPicPr>
          <p:nvPr/>
        </p:nvPicPr>
        <p:blipFill>
          <a:blip r:embed="rId3"/>
          <a:stretch>
            <a:fillRect/>
          </a:stretch>
        </p:blipFill>
        <p:spPr>
          <a:xfrm>
            <a:off x="7046490" y="0"/>
            <a:ext cx="5145510" cy="6858000"/>
          </a:xfrm>
          <a:prstGeom prst="rect">
            <a:avLst/>
          </a:prstGeom>
        </p:spPr>
      </p:pic>
    </p:spTree>
    <p:extLst>
      <p:ext uri="{BB962C8B-B14F-4D97-AF65-F5344CB8AC3E}">
        <p14:creationId xmlns:p14="http://schemas.microsoft.com/office/powerpoint/2010/main" val="990505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104" y="812794"/>
            <a:ext cx="8214023" cy="1026716"/>
          </a:xfrm>
          <a:prstGeom prst="rect">
            <a:avLst/>
          </a:prstGeom>
          <a:noFill/>
          <a:ln/>
        </p:spPr>
        <p:txBody>
          <a:bodyPr wrap="none" lIns="0" tIns="0" rIns="0" bIns="0" rtlCol="0" anchor="t"/>
          <a:lstStyle/>
          <a:p>
            <a:pPr>
              <a:lnSpc>
                <a:spcPts val="8083"/>
              </a:lnSpc>
            </a:pPr>
            <a:r>
              <a:rPr lang="en-US" sz="4333" b="1" dirty="0" err="1">
                <a:solidFill>
                  <a:srgbClr val="051D3A"/>
                </a:solidFill>
                <a:latin typeface="SimSun" panose="02010600030101010101" pitchFamily="2" charset="-122"/>
                <a:ea typeface="SimSun" panose="02010600030101010101" pitchFamily="2" charset="-122"/>
                <a:cs typeface="Funnel Display" pitchFamily="34" charset="-120"/>
              </a:rPr>
              <a:t>人心多有计谋</a:t>
            </a:r>
            <a:r>
              <a:rPr lang="zh-CN" altLang="en-US" sz="4333" b="1" dirty="0">
                <a:solidFill>
                  <a:srgbClr val="051D3A"/>
                </a:solidFill>
                <a:latin typeface="SimSun" panose="02010600030101010101" pitchFamily="2" charset="-122"/>
                <a:ea typeface="SimSun" panose="02010600030101010101" pitchFamily="2" charset="-122"/>
                <a:cs typeface="Funnel Display" pitchFamily="34" charset="-120"/>
              </a:rPr>
              <a:t>；</a:t>
            </a:r>
            <a:endParaRPr lang="en-US" sz="4333" b="1" dirty="0">
              <a:latin typeface="SimSun" panose="02010600030101010101" pitchFamily="2" charset="-122"/>
              <a:ea typeface="SimSun" panose="02010600030101010101" pitchFamily="2" charset="-122"/>
            </a:endParaRPr>
          </a:p>
        </p:txBody>
      </p:sp>
      <p:sp>
        <p:nvSpPr>
          <p:cNvPr id="3" name="Text 1"/>
          <p:cNvSpPr/>
          <p:nvPr/>
        </p:nvSpPr>
        <p:spPr>
          <a:xfrm>
            <a:off x="698104" y="1994567"/>
            <a:ext cx="6800949" cy="708422"/>
          </a:xfrm>
          <a:prstGeom prst="rect">
            <a:avLst/>
          </a:prstGeom>
          <a:noFill/>
          <a:ln/>
        </p:spPr>
        <p:txBody>
          <a:bodyPr wrap="none" lIns="0" tIns="0" rIns="0" bIns="0" rtlCol="0" anchor="t"/>
          <a:lstStyle/>
          <a:p>
            <a:pPr>
              <a:lnSpc>
                <a:spcPts val="5541"/>
              </a:lnSpc>
            </a:pPr>
            <a:r>
              <a:rPr lang="en-US" sz="4333" b="1" dirty="0" err="1">
                <a:solidFill>
                  <a:srgbClr val="051D3A"/>
                </a:solidFill>
                <a:latin typeface="SimSun" panose="02010600030101010101" pitchFamily="2" charset="-122"/>
                <a:ea typeface="SimSun" panose="02010600030101010101" pitchFamily="2" charset="-122"/>
                <a:cs typeface="Funnel Display" pitchFamily="34" charset="-120"/>
              </a:rPr>
              <a:t>惟有耶和华的筹算才能立定</a:t>
            </a:r>
            <a:r>
              <a:rPr lang="zh-CN" altLang="en-US" sz="4333" b="1" dirty="0">
                <a:solidFill>
                  <a:srgbClr val="051D3A"/>
                </a:solidFill>
                <a:latin typeface="SimSun" panose="02010600030101010101" pitchFamily="2" charset="-122"/>
                <a:ea typeface="SimSun" panose="02010600030101010101" pitchFamily="2" charset="-122"/>
                <a:cs typeface="Funnel Display" pitchFamily="34" charset="-120"/>
              </a:rPr>
              <a:t>。</a:t>
            </a:r>
            <a:endParaRPr lang="en-US" sz="4333" b="1" dirty="0">
              <a:latin typeface="SimSun" panose="02010600030101010101" pitchFamily="2" charset="-122"/>
              <a:ea typeface="SimSun" panose="02010600030101010101" pitchFamily="2" charset="-122"/>
            </a:endParaRPr>
          </a:p>
        </p:txBody>
      </p:sp>
      <p:sp>
        <p:nvSpPr>
          <p:cNvPr id="4" name="Text 2"/>
          <p:cNvSpPr/>
          <p:nvPr/>
        </p:nvSpPr>
        <p:spPr>
          <a:xfrm>
            <a:off x="5968931" y="2902346"/>
            <a:ext cx="1914227" cy="303358"/>
          </a:xfrm>
          <a:prstGeom prst="rect">
            <a:avLst/>
          </a:prstGeom>
          <a:noFill/>
          <a:ln/>
        </p:spPr>
        <p:txBody>
          <a:bodyPr wrap="none" lIns="0" tIns="0" rIns="0" bIns="0" rtlCol="0" anchor="t"/>
          <a:lstStyle/>
          <a:p>
            <a:pPr>
              <a:lnSpc>
                <a:spcPts val="2167"/>
              </a:lnSpc>
            </a:pPr>
            <a:r>
              <a:rPr lang="en-US" sz="1667" b="1" dirty="0">
                <a:solidFill>
                  <a:srgbClr val="2B3541"/>
                </a:solidFill>
                <a:latin typeface="SimSun" panose="02010600030101010101" pitchFamily="2" charset="-122"/>
                <a:ea typeface="SimSun" panose="02010600030101010101" pitchFamily="2" charset="-122"/>
                <a:cs typeface="Funnel Sans" pitchFamily="34" charset="-120"/>
              </a:rPr>
              <a:t>——箴言 19:21</a:t>
            </a:r>
            <a:endParaRPr lang="en-US" sz="1667" b="1" dirty="0">
              <a:latin typeface="SimSun" panose="02010600030101010101" pitchFamily="2" charset="-122"/>
              <a:ea typeface="SimSun" panose="02010600030101010101" pitchFamily="2" charset="-122"/>
            </a:endParaRPr>
          </a:p>
        </p:txBody>
      </p:sp>
      <p:sp>
        <p:nvSpPr>
          <p:cNvPr id="5" name="Shape 3"/>
          <p:cNvSpPr/>
          <p:nvPr/>
        </p:nvSpPr>
        <p:spPr>
          <a:xfrm>
            <a:off x="698104" y="3632066"/>
            <a:ext cx="10795793" cy="28079"/>
          </a:xfrm>
          <a:prstGeom prst="rect">
            <a:avLst/>
          </a:prstGeom>
          <a:solidFill>
            <a:srgbClr val="2B3541">
              <a:alpha val="50000"/>
            </a:srgbClr>
          </a:solidFill>
          <a:ln/>
        </p:spPr>
        <p:txBody>
          <a:bodyPr/>
          <a:lstStyle/>
          <a:p>
            <a:endParaRPr lang="en-US" sz="1667" b="1">
              <a:latin typeface="SimSun" panose="02010600030101010101" pitchFamily="2" charset="-122"/>
              <a:ea typeface="SimSun" panose="02010600030101010101" pitchFamily="2" charset="-122"/>
            </a:endParaRPr>
          </a:p>
        </p:txBody>
      </p:sp>
      <p:sp>
        <p:nvSpPr>
          <p:cNvPr id="6" name="Text 4"/>
          <p:cNvSpPr/>
          <p:nvPr/>
        </p:nvSpPr>
        <p:spPr>
          <a:xfrm>
            <a:off x="698104" y="3931123"/>
            <a:ext cx="6910288" cy="1143140"/>
          </a:xfrm>
          <a:prstGeom prst="rect">
            <a:avLst/>
          </a:prstGeom>
          <a:noFill/>
          <a:ln/>
        </p:spPr>
        <p:txBody>
          <a:bodyPr wrap="none" lIns="0" tIns="0" rIns="0" bIns="0" rtlCol="0" anchor="t"/>
          <a:lstStyle/>
          <a:p>
            <a:pPr marL="285739" indent="-285739">
              <a:lnSpc>
                <a:spcPct val="150000"/>
              </a:lnSpc>
              <a:buFont typeface="Arial" panose="020B0604020202020204" pitchFamily="34" charset="0"/>
              <a:buChar char="•"/>
            </a:pP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亲爱的弟兄姐妹</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这段经历让我深深体会</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福音的大能不在于我们做了</a:t>
            </a:r>
            <a:endParaRPr lang="en-US" sz="1667" b="1" dirty="0">
              <a:solidFill>
                <a:srgbClr val="2B3541"/>
              </a:solidFill>
              <a:latin typeface="SimSun" panose="02010600030101010101" pitchFamily="2" charset="-122"/>
              <a:ea typeface="SimSun" panose="02010600030101010101" pitchFamily="2" charset="-122"/>
              <a:cs typeface="Funnel Sans" pitchFamily="34" charset="-120"/>
            </a:endParaRPr>
          </a:p>
          <a:p>
            <a:pPr>
              <a:lnSpc>
                <a:spcPct val="150000"/>
              </a:lnSpc>
            </a:pP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多少</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而在于我们是否愿意谦卑俯伏在神面前</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用祷告托住每一个灵魂</a:t>
            </a:r>
            <a:r>
              <a:rPr lang="en-US" sz="1667" b="1" dirty="0">
                <a:solidFill>
                  <a:srgbClr val="2B3541"/>
                </a:solidFill>
                <a:latin typeface="SimSun" panose="02010600030101010101" pitchFamily="2" charset="-122"/>
                <a:ea typeface="SimSun" panose="02010600030101010101" pitchFamily="2" charset="-122"/>
                <a:cs typeface="Funnel Sans" pitchFamily="34" charset="-120"/>
              </a:rPr>
              <a:t>。</a:t>
            </a:r>
            <a:endParaRPr lang="en-US" sz="1667" b="1" dirty="0">
              <a:latin typeface="SimSun" panose="02010600030101010101" pitchFamily="2" charset="-122"/>
              <a:ea typeface="SimSun" panose="02010600030101010101" pitchFamily="2" charset="-122"/>
            </a:endParaRPr>
          </a:p>
        </p:txBody>
      </p:sp>
      <p:sp>
        <p:nvSpPr>
          <p:cNvPr id="7" name="Text 5"/>
          <p:cNvSpPr/>
          <p:nvPr/>
        </p:nvSpPr>
        <p:spPr>
          <a:xfrm>
            <a:off x="698104" y="4720438"/>
            <a:ext cx="6910288" cy="849090"/>
          </a:xfrm>
          <a:prstGeom prst="rect">
            <a:avLst/>
          </a:prstGeom>
          <a:noFill/>
          <a:ln/>
        </p:spPr>
        <p:txBody>
          <a:bodyPr wrap="none" lIns="0" tIns="0" rIns="0" bIns="0" rtlCol="0" anchor="t"/>
          <a:lstStyle/>
          <a:p>
            <a:pPr marL="285739" indent="-285739">
              <a:lnSpc>
                <a:spcPct val="150000"/>
              </a:lnSpc>
              <a:buFont typeface="Arial" panose="020B0604020202020204" pitchFamily="34" charset="0"/>
              <a:buChar char="•"/>
            </a:pP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愿我们都学会放下自己的筹算</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单单仰望神的带领。当我们更多祷告</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endParaRPr lang="en-CA" altLang="zh-CN" sz="1667" b="1" dirty="0">
              <a:solidFill>
                <a:srgbClr val="2B3541"/>
              </a:solidFill>
              <a:latin typeface="SimSun" panose="02010600030101010101" pitchFamily="2" charset="-122"/>
              <a:ea typeface="SimSun" panose="02010600030101010101" pitchFamily="2" charset="-122"/>
              <a:cs typeface="Funnel Sans" pitchFamily="34" charset="-120"/>
            </a:endParaRPr>
          </a:p>
          <a:p>
            <a:pPr>
              <a:lnSpc>
                <a:spcPct val="150000"/>
              </a:lnSpc>
            </a:pP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让作工来配合祷告时</a:t>
            </a:r>
            <a:r>
              <a:rPr lang="zh-CN" altLang="en-US" sz="1667" b="1" dirty="0">
                <a:solidFill>
                  <a:srgbClr val="2B3541"/>
                </a:solidFill>
                <a:latin typeface="SimSun" panose="02010600030101010101" pitchFamily="2" charset="-122"/>
                <a:ea typeface="SimSun" panose="02010600030101010101" pitchFamily="2" charset="-122"/>
                <a:cs typeface="Funnel Sans" pitchFamily="34" charset="-120"/>
              </a:rPr>
              <a:t>，</a:t>
            </a:r>
            <a:r>
              <a:rPr lang="en-US" sz="1667" b="1" dirty="0" err="1">
                <a:solidFill>
                  <a:srgbClr val="2B3541"/>
                </a:solidFill>
                <a:latin typeface="SimSun" panose="02010600030101010101" pitchFamily="2" charset="-122"/>
                <a:ea typeface="SimSun" panose="02010600030101010101" pitchFamily="2" charset="-122"/>
                <a:cs typeface="Funnel Sans" pitchFamily="34" charset="-120"/>
              </a:rPr>
              <a:t>我们就能看见神亲自成就那超过我们所求所想的事</a:t>
            </a:r>
            <a:r>
              <a:rPr lang="en-US" sz="1667" b="1" dirty="0">
                <a:solidFill>
                  <a:srgbClr val="2B3541"/>
                </a:solidFill>
                <a:latin typeface="SimSun" panose="02010600030101010101" pitchFamily="2" charset="-122"/>
                <a:ea typeface="SimSun" panose="02010600030101010101" pitchFamily="2" charset="-122"/>
                <a:cs typeface="Funnel Sans" pitchFamily="34" charset="-120"/>
              </a:rPr>
              <a:t>。</a:t>
            </a:r>
            <a:endParaRPr lang="en-US" sz="1667" b="1" dirty="0">
              <a:latin typeface="SimSun" panose="02010600030101010101" pitchFamily="2" charset="-122"/>
              <a:ea typeface="SimSun" panose="02010600030101010101" pitchFamily="2" charset="-122"/>
            </a:endParaRPr>
          </a:p>
        </p:txBody>
      </p:sp>
      <p:sp>
        <p:nvSpPr>
          <p:cNvPr id="8" name="Text 6"/>
          <p:cNvSpPr/>
          <p:nvPr/>
        </p:nvSpPr>
        <p:spPr>
          <a:xfrm>
            <a:off x="959843" y="5765882"/>
            <a:ext cx="10534055" cy="279202"/>
          </a:xfrm>
          <a:prstGeom prst="rect">
            <a:avLst/>
          </a:prstGeom>
          <a:noFill/>
          <a:ln/>
        </p:spPr>
        <p:txBody>
          <a:bodyPr wrap="none" lIns="0" tIns="0" rIns="0" bIns="0" rtlCol="0" anchor="t"/>
          <a:lstStyle/>
          <a:p>
            <a:pPr>
              <a:lnSpc>
                <a:spcPts val="2167"/>
              </a:lnSpc>
            </a:pPr>
            <a:r>
              <a:rPr lang="en-US" sz="1667" b="1" dirty="0">
                <a:solidFill>
                  <a:srgbClr val="2B3541"/>
                </a:solidFill>
                <a:latin typeface="SimSun" panose="02010600030101010101" pitchFamily="2" charset="-122"/>
                <a:ea typeface="SimSun" panose="02010600030101010101" pitchFamily="2" charset="-122"/>
                <a:cs typeface="Funnel Sans" pitchFamily="34" charset="-120"/>
              </a:rPr>
              <a:t>愿一切荣耀归给那位听祷告、行奇事、改变人心的主!</a:t>
            </a:r>
            <a:endParaRPr lang="en-US" sz="1667" b="1" dirty="0">
              <a:latin typeface="SimSun" panose="02010600030101010101" pitchFamily="2" charset="-122"/>
              <a:ea typeface="SimSun" panose="02010600030101010101" pitchFamily="2" charset="-122"/>
            </a:endParaRPr>
          </a:p>
        </p:txBody>
      </p:sp>
      <p:sp>
        <p:nvSpPr>
          <p:cNvPr id="9" name="Shape 7"/>
          <p:cNvSpPr/>
          <p:nvPr/>
        </p:nvSpPr>
        <p:spPr>
          <a:xfrm>
            <a:off x="689862" y="5569528"/>
            <a:ext cx="19050" cy="671909"/>
          </a:xfrm>
          <a:prstGeom prst="rect">
            <a:avLst/>
          </a:prstGeom>
          <a:solidFill>
            <a:srgbClr val="3371A5"/>
          </a:solidFill>
          <a:ln/>
        </p:spPr>
        <p:txBody>
          <a:bodyPr/>
          <a:lstStyle/>
          <a:p>
            <a:endParaRPr lang="en-US" sz="1667" b="1">
              <a:latin typeface="SimSun" panose="02010600030101010101" pitchFamily="2" charset="-122"/>
              <a:ea typeface="SimSun" panose="02010600030101010101" pitchFamily="2" charset="-122"/>
            </a:endParaRPr>
          </a:p>
        </p:txBody>
      </p:sp>
      <p:sp>
        <p:nvSpPr>
          <p:cNvPr id="10" name="Rectangle 9">
            <a:extLst>
              <a:ext uri="{FF2B5EF4-FFF2-40B4-BE49-F238E27FC236}">
                <a16:creationId xmlns:a16="http://schemas.microsoft.com/office/drawing/2014/main" id="{11965CB0-A43D-66E6-BD99-E8C746BDD198}"/>
              </a:ext>
            </a:extLst>
          </p:cNvPr>
          <p:cNvSpPr/>
          <p:nvPr/>
        </p:nvSpPr>
        <p:spPr>
          <a:xfrm>
            <a:off x="10586358" y="6314374"/>
            <a:ext cx="1605643" cy="530678"/>
          </a:xfrm>
          <a:prstGeom prst="rect">
            <a:avLst/>
          </a:prstGeom>
          <a:solidFill>
            <a:srgbClr val="FBF6E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b="1" dirty="0"/>
          </a:p>
        </p:txBody>
      </p:sp>
      <p:pic>
        <p:nvPicPr>
          <p:cNvPr id="12" name="Picture 11">
            <a:extLst>
              <a:ext uri="{FF2B5EF4-FFF2-40B4-BE49-F238E27FC236}">
                <a16:creationId xmlns:a16="http://schemas.microsoft.com/office/drawing/2014/main" id="{884A0F6B-2D1B-5ADC-0F86-1B4CFC4C2DE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10460" t="8778" b="9257"/>
          <a:stretch/>
        </p:blipFill>
        <p:spPr>
          <a:xfrm>
            <a:off x="7749984" y="1108747"/>
            <a:ext cx="4130486" cy="4936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4460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1468814" y="503852"/>
            <a:ext cx="9808773" cy="5580425"/>
          </a:xfrm>
        </p:spPr>
        <p:txBody>
          <a:bodyPr/>
          <a:lstStyle/>
          <a:p>
            <a:r>
              <a:rPr lang="en-US" sz="2400" b="1" dirty="0">
                <a:latin typeface="Aptos" panose="020B0004020202020204" pitchFamily="34" charset="0"/>
              </a:rPr>
              <a:t>“</a:t>
            </a:r>
            <a:r>
              <a:rPr lang="zh-CN" altLang="en-US" sz="2400" b="1" dirty="0">
                <a:latin typeface="Aptos" panose="020B0004020202020204" pitchFamily="34" charset="0"/>
              </a:rPr>
              <a:t>作圣洁的祭司，借着耶稣基督奉献神所悦纳的灵祭。</a:t>
            </a:r>
            <a:r>
              <a:rPr lang="en-US" sz="2400" b="1" dirty="0">
                <a:latin typeface="Aptos" panose="020B0004020202020204" pitchFamily="34" charset="0"/>
              </a:rPr>
              <a:t>”—</a:t>
            </a:r>
            <a:r>
              <a:rPr lang="zh-CN" altLang="en-US" sz="2400" b="1" dirty="0">
                <a:latin typeface="Aptos" panose="020B0004020202020204" pitchFamily="34" charset="0"/>
              </a:rPr>
              <a:t>彼前二</a:t>
            </a:r>
            <a:r>
              <a:rPr lang="en-US" sz="2400" b="1" dirty="0">
                <a:latin typeface="Aptos" panose="020B0004020202020204" pitchFamily="34" charset="0"/>
              </a:rPr>
              <a:t>5</a:t>
            </a:r>
            <a:br>
              <a:rPr lang="en-US" sz="2400" b="1" dirty="0">
                <a:latin typeface="Aptos" panose="020B0004020202020204" pitchFamily="34" charset="0"/>
              </a:rPr>
            </a:br>
            <a:br>
              <a:rPr lang="en-US" sz="2400" b="1" dirty="0">
                <a:latin typeface="Aptos" panose="020B0004020202020204" pitchFamily="34" charset="0"/>
              </a:rPr>
            </a:br>
            <a:br>
              <a:rPr lang="en-US" sz="2400" b="1" dirty="0">
                <a:latin typeface="Aptos" panose="020B0004020202020204" pitchFamily="34" charset="0"/>
              </a:rPr>
            </a:br>
            <a:br>
              <a:rPr lang="en-US" sz="2400" b="1" dirty="0">
                <a:latin typeface="Aptos" panose="020B0004020202020204" pitchFamily="34" charset="0"/>
              </a:rPr>
            </a:br>
            <a:r>
              <a:rPr lang="en-US" sz="2400" b="1" dirty="0">
                <a:latin typeface="Aptos" panose="020B0004020202020204" pitchFamily="34" charset="0"/>
              </a:rPr>
              <a:t>“</a:t>
            </a:r>
            <a:r>
              <a:rPr lang="zh-CN" altLang="en-US" sz="2400" b="1" dirty="0">
                <a:latin typeface="Aptos" panose="020B0004020202020204" pitchFamily="34" charset="0"/>
              </a:rPr>
              <a:t>你们倒要称为耶和华的祭司。</a:t>
            </a:r>
            <a:r>
              <a:rPr lang="en-US" sz="2400" b="1" dirty="0">
                <a:latin typeface="Aptos" panose="020B0004020202020204" pitchFamily="34" charset="0"/>
              </a:rPr>
              <a:t>”—</a:t>
            </a:r>
            <a:r>
              <a:rPr lang="zh-CN" altLang="en-US" sz="2400" b="1" dirty="0">
                <a:latin typeface="Aptos" panose="020B0004020202020204" pitchFamily="34" charset="0"/>
              </a:rPr>
              <a:t>赛六十一</a:t>
            </a:r>
            <a:r>
              <a:rPr lang="en-US" sz="2400" b="1" dirty="0">
                <a:latin typeface="Aptos" panose="020B0004020202020204" pitchFamily="34" charset="0"/>
              </a:rPr>
              <a:t>6</a:t>
            </a:r>
            <a:br>
              <a:rPr lang="en-US" sz="2400" b="1" dirty="0">
                <a:latin typeface="Aptos" panose="020B0004020202020204" pitchFamily="34" charset="0"/>
              </a:rPr>
            </a:br>
            <a:br>
              <a:rPr lang="en-US" sz="2400" b="1" dirty="0">
                <a:latin typeface="Aptos" panose="020B0004020202020204" pitchFamily="34" charset="0"/>
              </a:rPr>
            </a:br>
            <a:br>
              <a:rPr lang="en-US" sz="2400" b="1" dirty="0">
                <a:latin typeface="Aptos" panose="020B0004020202020204" pitchFamily="34" charset="0"/>
              </a:rPr>
            </a:br>
            <a:br>
              <a:rPr lang="en-US" sz="2400" b="1" dirty="0">
                <a:latin typeface="Aptos" panose="020B0004020202020204" pitchFamily="34" charset="0"/>
              </a:rPr>
            </a:br>
            <a:r>
              <a:rPr lang="en-US" sz="2400" b="1" dirty="0">
                <a:latin typeface="Aptos" panose="020B0004020202020204" pitchFamily="34" charset="0"/>
              </a:rPr>
              <a:t>“</a:t>
            </a:r>
            <a:r>
              <a:rPr lang="zh-CN" altLang="en-US" sz="2400" b="1" dirty="0">
                <a:latin typeface="Aptos" panose="020B0004020202020204" pitchFamily="34" charset="0"/>
              </a:rPr>
              <a:t>主耶和华的灵在我身上，因为耶和华用膏膏我</a:t>
            </a:r>
            <a:r>
              <a:rPr lang="en-US" sz="2400" b="1" dirty="0">
                <a:latin typeface="Aptos" panose="020B0004020202020204" pitchFamily="34" charset="0"/>
              </a:rPr>
              <a:t>” —</a:t>
            </a:r>
            <a:r>
              <a:rPr lang="zh-CN" altLang="en-US" sz="2400" b="1" dirty="0">
                <a:latin typeface="Aptos" panose="020B0004020202020204" pitchFamily="34" charset="0"/>
              </a:rPr>
              <a:t>赛六十一</a:t>
            </a:r>
            <a:r>
              <a:rPr lang="en-US" sz="2400" b="1" dirty="0">
                <a:latin typeface="Aptos" panose="020B0004020202020204" pitchFamily="34" charset="0"/>
              </a:rPr>
              <a:t>1</a:t>
            </a:r>
            <a:r>
              <a:rPr lang="zh-CN" altLang="en-US" sz="2400" b="1" dirty="0">
                <a:latin typeface="Aptos" panose="020B0004020202020204" pitchFamily="34" charset="0"/>
              </a:rPr>
              <a:t> </a:t>
            </a:r>
            <a:br>
              <a:rPr lang="en-US" sz="2800" b="1" dirty="0"/>
            </a:br>
            <a:br>
              <a:rPr lang="en-US" dirty="0"/>
            </a:br>
            <a:endParaRPr lang="en-ZA" dirty="0"/>
          </a:p>
        </p:txBody>
      </p:sp>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p:txBody>
          <a:bodyPr/>
          <a:lstStyle/>
          <a:p>
            <a:fld id="{18D65601-5AE2-46FC-B138-694DDD2B510D}" type="slidenum">
              <a:rPr lang="en-US" smtClean="0"/>
              <a:pPr/>
              <a:t>3</a:t>
            </a:fld>
            <a:endParaRPr lang="en-US"/>
          </a:p>
        </p:txBody>
      </p:sp>
    </p:spTree>
    <p:extLst>
      <p:ext uri="{BB962C8B-B14F-4D97-AF65-F5344CB8AC3E}">
        <p14:creationId xmlns:p14="http://schemas.microsoft.com/office/powerpoint/2010/main" val="554382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nchor="ctr">
            <a:normAutofit/>
          </a:bodyPr>
          <a:lstStyle/>
          <a:p>
            <a:pPr algn="ctr"/>
            <a:r>
              <a:rPr lang="zh-CN" altLang="en-US" b="1" dirty="0">
                <a:latin typeface="Aptos Black" panose="020B0004020202020204" pitchFamily="34" charset="0"/>
              </a:rPr>
              <a:t>祭司的名分</a:t>
            </a:r>
            <a:endParaRPr lang="en-ZA" b="1" dirty="0">
              <a:latin typeface="Aptos Black" panose="020B0004020202020204" pitchFamily="34" charset="0"/>
            </a:endParaRPr>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2"/>
          </p:nvPr>
        </p:nvSpPr>
        <p:spPr>
          <a:xfrm>
            <a:off x="1862004" y="1649350"/>
            <a:ext cx="8927915" cy="4620207"/>
          </a:xfrm>
        </p:spPr>
        <p:txBody>
          <a:bodyPr>
            <a:normAutofit lnSpcReduction="10000"/>
          </a:bodyPr>
          <a:lstStyle/>
          <a:p>
            <a:pPr>
              <a:lnSpc>
                <a:spcPct val="90000"/>
              </a:lnSpc>
            </a:pPr>
            <a:r>
              <a:rPr lang="zh-CN" altLang="en-US" b="1" dirty="0"/>
              <a:t>旧约： </a:t>
            </a:r>
            <a:r>
              <a:rPr lang="zh-CN" altLang="en-US" dirty="0"/>
              <a:t>亚伦和亚伦的后裔都有祭司的名分</a:t>
            </a:r>
            <a:r>
              <a:rPr lang="en-US" altLang="zh-CN" dirty="0"/>
              <a:t>, </a:t>
            </a:r>
            <a:r>
              <a:rPr lang="zh-CN" altLang="en-US" dirty="0"/>
              <a:t>被圣油浇灌，从头到衣襟</a:t>
            </a:r>
            <a:endParaRPr lang="en-US" altLang="zh-CN" dirty="0"/>
          </a:p>
          <a:p>
            <a:pPr>
              <a:lnSpc>
                <a:spcPct val="90000"/>
              </a:lnSpc>
            </a:pPr>
            <a:r>
              <a:rPr lang="zh-CN" altLang="en-US" b="1" dirty="0"/>
              <a:t>新约：</a:t>
            </a:r>
            <a:r>
              <a:rPr lang="zh-CN" altLang="en-US" dirty="0"/>
              <a:t>基督受圣灵膏抹成为大祭司，凡基督的肢体都有祭司名分</a:t>
            </a:r>
            <a:endParaRPr lang="en-US" altLang="zh-CN" b="1" dirty="0"/>
          </a:p>
          <a:p>
            <a:pPr>
              <a:lnSpc>
                <a:spcPct val="90000"/>
              </a:lnSpc>
            </a:pPr>
            <a:r>
              <a:rPr lang="zh-CN" altLang="en-US" dirty="0"/>
              <a:t>我们基督徒都有祭司的身份，但是我们不运用这个职份甚至不知道这个职份。</a:t>
            </a:r>
            <a:endParaRPr lang="en-US" altLang="zh-CN" dirty="0"/>
          </a:p>
          <a:p>
            <a:pPr>
              <a:lnSpc>
                <a:spcPct val="90000"/>
              </a:lnSpc>
            </a:pPr>
            <a:r>
              <a:rPr lang="zh-CN" altLang="en-US" b="1" dirty="0"/>
              <a:t>“他是长远活着，替他们祈求”（希伯来书七</a:t>
            </a:r>
            <a:r>
              <a:rPr lang="en-US" altLang="zh-CN" b="1" dirty="0"/>
              <a:t>25</a:t>
            </a:r>
            <a:r>
              <a:rPr lang="zh-CN" altLang="en-US" b="1" dirty="0"/>
              <a:t>）</a:t>
            </a:r>
            <a:endParaRPr lang="en-US" altLang="zh-CN" b="1" dirty="0"/>
          </a:p>
          <a:p>
            <a:pPr>
              <a:lnSpc>
                <a:spcPct val="90000"/>
              </a:lnSpc>
            </a:pPr>
            <a:r>
              <a:rPr lang="en-US" altLang="zh-CN" b="1" dirty="0"/>
              <a:t> -</a:t>
            </a:r>
            <a:r>
              <a:rPr lang="zh-CN" altLang="en-US" b="1" dirty="0"/>
              <a:t>基督耶稣永远活着为我们代求 </a:t>
            </a:r>
            <a:r>
              <a:rPr lang="en-US" altLang="zh-CN" b="1" dirty="0"/>
              <a:t>=》</a:t>
            </a:r>
            <a:r>
              <a:rPr lang="zh-CN" altLang="en-US" b="1" dirty="0"/>
              <a:t>代求亲近主，也是最像祂的标帜</a:t>
            </a:r>
            <a:endParaRPr lang="en-US" altLang="zh-CN" b="1" dirty="0"/>
          </a:p>
          <a:p>
            <a:pPr>
              <a:lnSpc>
                <a:spcPct val="90000"/>
              </a:lnSpc>
            </a:pPr>
            <a:r>
              <a:rPr lang="zh-CN" altLang="en-US" dirty="0"/>
              <a:t>                                        </a:t>
            </a:r>
            <a:r>
              <a:rPr lang="zh-CN" altLang="en-US" b="1" dirty="0"/>
              <a:t>怀疑真实性吗 ？</a:t>
            </a:r>
            <a:endParaRPr lang="en-US" altLang="zh-CN" b="1" dirty="0"/>
          </a:p>
          <a:p>
            <a:pPr>
              <a:lnSpc>
                <a:spcPct val="90000"/>
              </a:lnSpc>
            </a:pPr>
            <a:endParaRPr lang="en-US" altLang="zh-CN" b="1" dirty="0"/>
          </a:p>
          <a:p>
            <a:pPr>
              <a:lnSpc>
                <a:spcPct val="90000"/>
              </a:lnSpc>
            </a:pPr>
            <a:endParaRPr lang="en-US" altLang="zh-CN" b="1" dirty="0"/>
          </a:p>
          <a:p>
            <a:pPr algn="ctr">
              <a:lnSpc>
                <a:spcPct val="90000"/>
              </a:lnSpc>
            </a:pPr>
            <a:r>
              <a:rPr lang="zh-CN" altLang="en-US" b="1" dirty="0"/>
              <a:t>作者从三个方面 让我们明白祭司职份的内容</a:t>
            </a:r>
            <a:endParaRPr lang="en-US" altLang="zh-CN" b="1" dirty="0"/>
          </a:p>
        </p:txBody>
      </p:sp>
      <p:pic>
        <p:nvPicPr>
          <p:cNvPr id="16" name="Picture 15" descr="A cartoon character with a question mark&#10;&#10;AI-generated content may be incorrect.">
            <a:extLst>
              <a:ext uri="{FF2B5EF4-FFF2-40B4-BE49-F238E27FC236}">
                <a16:creationId xmlns:a16="http://schemas.microsoft.com/office/drawing/2014/main" id="{D76E72BE-C6D7-7FCA-D292-8D1C8FEA081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71105" y="4325112"/>
            <a:ext cx="1832231" cy="1376712"/>
          </a:xfrm>
          <a:prstGeom prst="rect">
            <a:avLst/>
          </a:prstGeom>
          <a:noFill/>
        </p:spPr>
      </p:pic>
      <p:sp>
        <p:nvSpPr>
          <p:cNvPr id="2" name="Slide Number Placeholder 1">
            <a:extLst>
              <a:ext uri="{FF2B5EF4-FFF2-40B4-BE49-F238E27FC236}">
                <a16:creationId xmlns:a16="http://schemas.microsoft.com/office/drawing/2014/main" id="{C1D94129-1999-7159-E6E3-7D6C478655BD}"/>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4</a:t>
            </a:fld>
            <a:endParaRPr lang="en-US"/>
          </a:p>
        </p:txBody>
      </p:sp>
    </p:spTree>
    <p:extLst>
      <p:ext uri="{BB962C8B-B14F-4D97-AF65-F5344CB8AC3E}">
        <p14:creationId xmlns:p14="http://schemas.microsoft.com/office/powerpoint/2010/main" val="82250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C15354-374E-4710-792F-592E588BAAE2}"/>
              </a:ext>
            </a:extLst>
          </p:cNvPr>
          <p:cNvSpPr>
            <a:spLocks noGrp="1"/>
          </p:cNvSpPr>
          <p:nvPr>
            <p:ph type="title"/>
          </p:nvPr>
        </p:nvSpPr>
        <p:spPr>
          <a:xfrm>
            <a:off x="1468814" y="503853"/>
            <a:ext cx="9808773" cy="524847"/>
          </a:xfrm>
        </p:spPr>
        <p:txBody>
          <a:bodyPr>
            <a:normAutofit/>
          </a:bodyPr>
          <a:lstStyle/>
          <a:p>
            <a:pPr algn="ctr"/>
            <a:r>
              <a:rPr lang="zh-CN" altLang="en-US" sz="2800" b="1" dirty="0">
                <a:latin typeface="Aptos Black" panose="020B0004020202020204" pitchFamily="34" charset="0"/>
              </a:rPr>
              <a:t>第一方面  祭司的工作</a:t>
            </a:r>
            <a:endParaRPr lang="en-US" sz="2800" b="1" dirty="0">
              <a:latin typeface="Aptos Black" panose="020B0004020202020204" pitchFamily="34" charset="0"/>
            </a:endParaRPr>
          </a:p>
        </p:txBody>
      </p:sp>
      <p:sp>
        <p:nvSpPr>
          <p:cNvPr id="4" name="Content Placeholder 3">
            <a:extLst>
              <a:ext uri="{FF2B5EF4-FFF2-40B4-BE49-F238E27FC236}">
                <a16:creationId xmlns:a16="http://schemas.microsoft.com/office/drawing/2014/main" id="{685D951B-D6C0-AB0A-0FFD-23670BE643EE}"/>
              </a:ext>
            </a:extLst>
          </p:cNvPr>
          <p:cNvSpPr>
            <a:spLocks noGrp="1"/>
          </p:cNvSpPr>
          <p:nvPr>
            <p:ph sz="quarter" idx="12"/>
          </p:nvPr>
        </p:nvSpPr>
        <p:spPr>
          <a:xfrm>
            <a:off x="1468815" y="1028701"/>
            <a:ext cx="4429065" cy="3744467"/>
          </a:xfrm>
        </p:spPr>
        <p:txBody>
          <a:bodyPr>
            <a:normAutofit lnSpcReduction="10000"/>
          </a:bodyPr>
          <a:lstStyle/>
          <a:p>
            <a:pPr marL="0" indent="0">
              <a:buNone/>
            </a:pPr>
            <a:r>
              <a:rPr lang="zh-CN" altLang="en-US" b="1" dirty="0"/>
              <a:t>对神</a:t>
            </a:r>
            <a:endParaRPr lang="en-US" altLang="zh-CN" b="1" dirty="0"/>
          </a:p>
          <a:p>
            <a:pPr marL="342900" lvl="0" indent="-342900">
              <a:buFont typeface="Wingdings" panose="05000000000000000000" pitchFamily="2" charset="2"/>
              <a:buChar char="v"/>
            </a:pPr>
            <a:r>
              <a:rPr lang="zh-CN" altLang="en-US" sz="1600" dirty="0">
                <a:latin typeface="Aptos" panose="020B0004020202020204" pitchFamily="34" charset="0"/>
              </a:rPr>
              <a:t>奉派替人办理属神的事</a:t>
            </a:r>
            <a:r>
              <a:rPr lang="en-US" sz="1600" dirty="0">
                <a:latin typeface="Aptos" panose="020B0004020202020204" pitchFamily="34" charset="0"/>
              </a:rPr>
              <a:t> - “</a:t>
            </a:r>
            <a:r>
              <a:rPr lang="zh-CN" altLang="en-US" sz="1600" dirty="0">
                <a:latin typeface="Aptos" panose="020B0004020202020204" pitchFamily="34" charset="0"/>
              </a:rPr>
              <a:t>凡在人间挑选的大祭司，是奉派替人办理属神的事</a:t>
            </a:r>
            <a:r>
              <a:rPr lang="en-US" sz="1600" dirty="0">
                <a:latin typeface="Aptos" panose="020B0004020202020204" pitchFamily="34" charset="0"/>
              </a:rPr>
              <a:t>”</a:t>
            </a:r>
            <a:r>
              <a:rPr lang="zh-CN" altLang="en-US" sz="1600" dirty="0">
                <a:latin typeface="Aptos" panose="020B0004020202020204" pitchFamily="34" charset="0"/>
              </a:rPr>
              <a:t>（来五</a:t>
            </a:r>
            <a:r>
              <a:rPr lang="en-US" sz="1600" dirty="0">
                <a:latin typeface="Aptos" panose="020B0004020202020204" pitchFamily="34" charset="0"/>
              </a:rPr>
              <a:t>1</a:t>
            </a:r>
            <a:r>
              <a:rPr lang="zh-CN" altLang="en-US" sz="1600" dirty="0">
                <a:latin typeface="Aptos" panose="020B0004020202020204" pitchFamily="34" charset="0"/>
              </a:rPr>
              <a:t>）</a:t>
            </a:r>
            <a:endParaRPr lang="en-US" sz="1600" dirty="0">
              <a:latin typeface="Aptos" panose="020B0004020202020204" pitchFamily="34" charset="0"/>
            </a:endParaRPr>
          </a:p>
          <a:p>
            <a:pPr marL="342900" lvl="0" indent="-342900">
              <a:buFont typeface="Wingdings" panose="05000000000000000000" pitchFamily="2" charset="2"/>
              <a:buChar char="v"/>
            </a:pPr>
            <a:r>
              <a:rPr lang="zh-CN" altLang="en-US" sz="1600" dirty="0">
                <a:latin typeface="Aptos" panose="020B0004020202020204" pitchFamily="34" charset="0"/>
              </a:rPr>
              <a:t>侍立在耶和华面前事奉祂 </a:t>
            </a:r>
            <a:r>
              <a:rPr lang="en-US" sz="1600" dirty="0">
                <a:latin typeface="Aptos" panose="020B0004020202020204" pitchFamily="34" charset="0"/>
              </a:rPr>
              <a:t>– </a:t>
            </a:r>
            <a:r>
              <a:rPr lang="zh-CN" altLang="en-US" sz="1600" dirty="0">
                <a:latin typeface="Aptos" panose="020B0004020202020204" pitchFamily="34" charset="0"/>
              </a:rPr>
              <a:t>“在那时候，耶和华将利未支派分别出来，抬起耶和华的约柜，并事奉耶和华、奉耶和华的名祝福，直到今日” （申十</a:t>
            </a:r>
            <a:r>
              <a:rPr lang="en-US" sz="1600" dirty="0">
                <a:latin typeface="Aptos" panose="020B0004020202020204" pitchFamily="34" charset="0"/>
              </a:rPr>
              <a:t> 8</a:t>
            </a:r>
            <a:r>
              <a:rPr lang="zh-CN" altLang="en-US" sz="1600" dirty="0">
                <a:latin typeface="Aptos" panose="020B0004020202020204" pitchFamily="34" charset="0"/>
              </a:rPr>
              <a:t>）</a:t>
            </a:r>
            <a:endParaRPr lang="en-US" sz="1600" dirty="0">
              <a:latin typeface="Aptos" panose="020B0004020202020204" pitchFamily="34" charset="0"/>
            </a:endParaRPr>
          </a:p>
          <a:p>
            <a:pPr marL="342900" lvl="0" indent="-342900">
              <a:buFont typeface="Wingdings" panose="05000000000000000000" pitchFamily="2" charset="2"/>
              <a:buChar char="v"/>
            </a:pPr>
            <a:r>
              <a:rPr lang="zh-CN" altLang="en-US" sz="1600" dirty="0">
                <a:latin typeface="Aptos" panose="020B0004020202020204" pitchFamily="34" charset="0"/>
              </a:rPr>
              <a:t>有权利亲近神、与神同住</a:t>
            </a:r>
            <a:endParaRPr lang="en-US" sz="1600" dirty="0">
              <a:latin typeface="Aptos" panose="020B0004020202020204" pitchFamily="34" charset="0"/>
            </a:endParaRPr>
          </a:p>
          <a:p>
            <a:pPr marL="342900" lvl="0" indent="-342900">
              <a:buFont typeface="Wingdings" panose="05000000000000000000" pitchFamily="2" charset="2"/>
              <a:buChar char="v"/>
            </a:pPr>
            <a:r>
              <a:rPr lang="zh-CN" altLang="en-US" sz="1600" dirty="0">
                <a:latin typeface="Aptos" panose="020B0004020202020204" pitchFamily="34" charset="0"/>
              </a:rPr>
              <a:t>在神面前焚香与献祭牲的血。</a:t>
            </a:r>
            <a:endParaRPr lang="en-US" sz="1600" dirty="0">
              <a:latin typeface="Aptos" panose="020B0004020202020204" pitchFamily="34" charset="0"/>
            </a:endParaRPr>
          </a:p>
          <a:p>
            <a:pPr marL="342900" lvl="0" indent="-342900">
              <a:buFont typeface="Wingdings" panose="05000000000000000000" pitchFamily="2" charset="2"/>
              <a:buChar char="v"/>
            </a:pPr>
            <a:r>
              <a:rPr lang="zh-CN" altLang="en-US" sz="1600" dirty="0">
                <a:latin typeface="Aptos" panose="020B0004020202020204" pitchFamily="34" charset="0"/>
              </a:rPr>
              <a:t>他进入神面前，不是为自己的需要，而是代表全民。</a:t>
            </a:r>
            <a:endParaRPr lang="en-US" sz="1600" dirty="0">
              <a:latin typeface="Aptos" panose="020B0004020202020204" pitchFamily="34" charset="0"/>
            </a:endParaRPr>
          </a:p>
          <a:p>
            <a:pPr marL="342900" indent="-342900">
              <a:buFont typeface="Wingdings" panose="05000000000000000000" pitchFamily="2" charset="2"/>
              <a:buChar char="§"/>
            </a:pPr>
            <a:endParaRPr lang="en-US" dirty="0"/>
          </a:p>
        </p:txBody>
      </p:sp>
      <p:sp>
        <p:nvSpPr>
          <p:cNvPr id="2" name="Content Placeholder 1">
            <a:extLst>
              <a:ext uri="{FF2B5EF4-FFF2-40B4-BE49-F238E27FC236}">
                <a16:creationId xmlns:a16="http://schemas.microsoft.com/office/drawing/2014/main" id="{F7CE9E18-F4C2-3B3A-348B-BE5512664CA8}"/>
              </a:ext>
            </a:extLst>
          </p:cNvPr>
          <p:cNvSpPr>
            <a:spLocks noGrp="1"/>
          </p:cNvSpPr>
          <p:nvPr>
            <p:ph sz="quarter" idx="11"/>
          </p:nvPr>
        </p:nvSpPr>
        <p:spPr>
          <a:xfrm>
            <a:off x="6262117" y="1021842"/>
            <a:ext cx="4509515" cy="3440430"/>
          </a:xfrm>
        </p:spPr>
        <p:txBody>
          <a:bodyPr>
            <a:normAutofit lnSpcReduction="10000"/>
          </a:bodyPr>
          <a:lstStyle/>
          <a:p>
            <a:pPr>
              <a:spcBef>
                <a:spcPts val="0"/>
              </a:spcBef>
            </a:pPr>
            <a:r>
              <a:rPr lang="zh-CN" altLang="en-US" b="1" dirty="0"/>
              <a:t>对人</a:t>
            </a:r>
            <a:endParaRPr lang="en-US" altLang="zh-CN" b="1" dirty="0"/>
          </a:p>
          <a:p>
            <a:pPr marL="342900" indent="-342900">
              <a:buFont typeface="Wingdings" panose="05000000000000000000" pitchFamily="2" charset="2"/>
              <a:buChar char="v"/>
            </a:pPr>
            <a:r>
              <a:rPr lang="zh-CN" altLang="en-US" sz="1600" dirty="0">
                <a:latin typeface="Aptos" panose="020B0004020202020204" pitchFamily="34" charset="0"/>
              </a:rPr>
              <a:t>从百姓那里接受祭物</a:t>
            </a:r>
            <a:endParaRPr lang="en-US" altLang="zh-CN" sz="1600" dirty="0">
              <a:latin typeface="Aptos" panose="020B0004020202020204" pitchFamily="34" charset="0"/>
            </a:endParaRPr>
          </a:p>
          <a:p>
            <a:pPr marL="342900" indent="-342900">
              <a:buFont typeface="Wingdings" panose="05000000000000000000" pitchFamily="2" charset="2"/>
              <a:buChar char="v"/>
            </a:pPr>
            <a:r>
              <a:rPr lang="zh-CN" altLang="en-US" sz="1600" dirty="0">
                <a:latin typeface="Aptos" panose="020B0004020202020204" pitchFamily="34" charset="0"/>
              </a:rPr>
              <a:t>代献给神</a:t>
            </a:r>
            <a:endParaRPr lang="en-US" sz="1600" dirty="0">
              <a:latin typeface="Aptos" panose="020B0004020202020204" pitchFamily="34" charset="0"/>
            </a:endParaRPr>
          </a:p>
          <a:p>
            <a:pPr marL="342900" lvl="0" indent="-342900">
              <a:buFont typeface="Wingdings" panose="05000000000000000000" pitchFamily="2" charset="2"/>
              <a:buChar char="v"/>
            </a:pPr>
            <a:r>
              <a:rPr lang="zh-CN" altLang="en-US" sz="1600" dirty="0">
                <a:latin typeface="Aptos" panose="020B0004020202020204" pitchFamily="34" charset="0"/>
              </a:rPr>
              <a:t>向罪人显明神的大爱和旨意</a:t>
            </a:r>
            <a:endParaRPr lang="en-US" sz="1600" dirty="0">
              <a:latin typeface="Aptos" panose="020B0004020202020204" pitchFamily="34" charset="0"/>
            </a:endParaRPr>
          </a:p>
          <a:p>
            <a:pPr marL="342900" lvl="0" indent="-342900">
              <a:buFont typeface="Wingdings" panose="05000000000000000000" pitchFamily="2" charset="2"/>
              <a:buChar char="v"/>
            </a:pPr>
            <a:r>
              <a:rPr lang="zh-CN" altLang="en-US" sz="1600" dirty="0">
                <a:latin typeface="Aptos" panose="020B0004020202020204" pitchFamily="34" charset="0"/>
              </a:rPr>
              <a:t>查出人的罪恶和需要</a:t>
            </a:r>
            <a:endParaRPr lang="en-US" altLang="zh-CN" sz="1600" dirty="0">
              <a:latin typeface="Aptos" panose="020B0004020202020204" pitchFamily="34" charset="0"/>
            </a:endParaRPr>
          </a:p>
          <a:p>
            <a:pPr marL="342900" lvl="0" indent="-342900">
              <a:buFont typeface="Wingdings" panose="05000000000000000000" pitchFamily="2" charset="2"/>
              <a:buChar char="v"/>
            </a:pPr>
            <a:r>
              <a:rPr lang="zh-CN" altLang="en-US" sz="1600" dirty="0">
                <a:latin typeface="Aptos" panose="020B0004020202020204" pitchFamily="34" charset="0"/>
              </a:rPr>
              <a:t>为百姓求赦罪和奉神的名祝福</a:t>
            </a:r>
            <a:endParaRPr lang="en-US" altLang="zh-CN" sz="1600" dirty="0">
              <a:latin typeface="Aptos" panose="020B0004020202020204" pitchFamily="34" charset="0"/>
            </a:endParaRPr>
          </a:p>
          <a:p>
            <a:pPr marL="342900" lvl="0" indent="-342900">
              <a:buFont typeface="Wingdings" panose="05000000000000000000" pitchFamily="2" charset="2"/>
              <a:buChar char="v"/>
            </a:pPr>
            <a:r>
              <a:rPr lang="zh-CN" altLang="en-US" sz="1600" dirty="0">
                <a:latin typeface="Aptos" panose="020B0004020202020204" pitchFamily="34" charset="0"/>
              </a:rPr>
              <a:t>教导百姓律法</a:t>
            </a:r>
            <a:endParaRPr lang="en-US" sz="1600" dirty="0"/>
          </a:p>
        </p:txBody>
      </p:sp>
      <p:sp>
        <p:nvSpPr>
          <p:cNvPr id="5" name="Slide Number Placeholder 4">
            <a:extLst>
              <a:ext uri="{FF2B5EF4-FFF2-40B4-BE49-F238E27FC236}">
                <a16:creationId xmlns:a16="http://schemas.microsoft.com/office/drawing/2014/main" id="{25756543-DA8C-CEE2-0E13-19DE61C1349B}"/>
              </a:ext>
            </a:extLst>
          </p:cNvPr>
          <p:cNvSpPr>
            <a:spLocks noGrp="1"/>
          </p:cNvSpPr>
          <p:nvPr>
            <p:ph type="sldNum" sz="quarter" idx="15"/>
          </p:nvPr>
        </p:nvSpPr>
        <p:spPr/>
        <p:txBody>
          <a:bodyPr/>
          <a:lstStyle/>
          <a:p>
            <a:fld id="{18D65601-5AE2-46FC-B138-694DDD2B510D}" type="slidenum">
              <a:rPr lang="en-US" smtClean="0"/>
              <a:pPr/>
              <a:t>5</a:t>
            </a:fld>
            <a:endParaRPr lang="en-US"/>
          </a:p>
        </p:txBody>
      </p:sp>
      <p:sp>
        <p:nvSpPr>
          <p:cNvPr id="6" name="Rectangle 5">
            <a:extLst>
              <a:ext uri="{FF2B5EF4-FFF2-40B4-BE49-F238E27FC236}">
                <a16:creationId xmlns:a16="http://schemas.microsoft.com/office/drawing/2014/main" id="{1568AFDF-8330-6465-B802-6B21987C462F}"/>
              </a:ext>
            </a:extLst>
          </p:cNvPr>
          <p:cNvSpPr/>
          <p:nvPr/>
        </p:nvSpPr>
        <p:spPr>
          <a:xfrm>
            <a:off x="1580389" y="4693158"/>
            <a:ext cx="9428987" cy="137845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zh-CN" altLang="en-US" b="1" dirty="0"/>
              <a:t>祭司是站在人和神中间，代表人来到神的面前，亲近神为人代求 。代表神为百姓祝福，施恩，教导百姓。祭司不为自己活， 是与神同主，为神而活。祭司的工作是成为神的仆人，像主耶稣基督，那位大祭司一样，为周围的人成为神恩典的执事和管家</a:t>
            </a:r>
            <a:endParaRPr lang="en-US" b="1" dirty="0"/>
          </a:p>
        </p:txBody>
      </p:sp>
    </p:spTree>
    <p:extLst>
      <p:ext uri="{BB962C8B-B14F-4D97-AF65-F5344CB8AC3E}">
        <p14:creationId xmlns:p14="http://schemas.microsoft.com/office/powerpoint/2010/main" val="230201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FCC8-C04D-0071-3B14-4AF828E000B0}"/>
              </a:ext>
            </a:extLst>
          </p:cNvPr>
          <p:cNvSpPr>
            <a:spLocks noGrp="1"/>
          </p:cNvSpPr>
          <p:nvPr>
            <p:ph type="title"/>
          </p:nvPr>
        </p:nvSpPr>
        <p:spPr>
          <a:xfrm>
            <a:off x="1468814" y="503853"/>
            <a:ext cx="9808773" cy="593427"/>
          </a:xfrm>
        </p:spPr>
        <p:txBody>
          <a:bodyPr>
            <a:normAutofit/>
          </a:bodyPr>
          <a:lstStyle/>
          <a:p>
            <a:pPr algn="ctr"/>
            <a:r>
              <a:rPr lang="zh-CN" altLang="en-US" sz="2800" b="1">
                <a:latin typeface="Aptos Black" panose="020B0004020202020204" pitchFamily="34" charset="0"/>
              </a:rPr>
              <a:t>第二方面  祭司的为人</a:t>
            </a:r>
            <a:endParaRPr lang="en-ZA" sz="2800" dirty="0"/>
          </a:p>
        </p:txBody>
      </p:sp>
      <p:sp>
        <p:nvSpPr>
          <p:cNvPr id="6" name="Content Placeholder 5">
            <a:extLst>
              <a:ext uri="{FF2B5EF4-FFF2-40B4-BE49-F238E27FC236}">
                <a16:creationId xmlns:a16="http://schemas.microsoft.com/office/drawing/2014/main" id="{9F0E1748-5A63-CCAD-65B2-FB5DB78846F2}"/>
              </a:ext>
            </a:extLst>
          </p:cNvPr>
          <p:cNvSpPr>
            <a:spLocks noGrp="1"/>
          </p:cNvSpPr>
          <p:nvPr>
            <p:ph sz="quarter" idx="10"/>
          </p:nvPr>
        </p:nvSpPr>
        <p:spPr>
          <a:xfrm>
            <a:off x="1459670" y="1005840"/>
            <a:ext cx="9108332" cy="2309581"/>
          </a:xfrm>
        </p:spPr>
        <p:txBody>
          <a:bodyPr>
            <a:normAutofit/>
          </a:bodyPr>
          <a:lstStyle/>
          <a:p>
            <a:pPr marL="0" indent="0">
              <a:buNone/>
            </a:pPr>
            <a:r>
              <a:rPr lang="en-US" dirty="0"/>
              <a:t>1.</a:t>
            </a:r>
            <a:r>
              <a:rPr lang="zh-CN" altLang="en-US" sz="1800" b="1" dirty="0">
                <a:latin typeface="Aptos Black" panose="020B0004020202020204" pitchFamily="34" charset="0"/>
              </a:rPr>
              <a:t>祭司要圣洁 （神是圣洁的，所以祭司也必须圣洁）</a:t>
            </a:r>
            <a:endParaRPr lang="en-US" altLang="zh-CN" sz="1800" b="1" dirty="0">
              <a:latin typeface="Aptos Black" panose="020B0004020202020204" pitchFamily="34" charset="0"/>
            </a:endParaRPr>
          </a:p>
          <a:p>
            <a:pPr>
              <a:buFont typeface="Wingdings" panose="05000000000000000000" pitchFamily="2" charset="2"/>
              <a:buChar char="v"/>
            </a:pPr>
            <a:r>
              <a:rPr lang="zh-CN" altLang="en-US" sz="1600" dirty="0"/>
              <a:t>与一切不洁的事隔离</a:t>
            </a:r>
            <a:endParaRPr lang="en-US" altLang="zh-CN" sz="1600" dirty="0"/>
          </a:p>
          <a:p>
            <a:pPr>
              <a:buFont typeface="Wingdings" panose="05000000000000000000" pitchFamily="2" charset="2"/>
              <a:buChar char="v"/>
            </a:pPr>
            <a:r>
              <a:rPr lang="zh-CN" altLang="en-US" sz="1600" dirty="0"/>
              <a:t>在神面前成圣，把自己分别出来</a:t>
            </a:r>
            <a:endParaRPr lang="en-US" altLang="zh-CN" sz="1600" dirty="0"/>
          </a:p>
          <a:p>
            <a:pPr>
              <a:buFont typeface="Wingdings" panose="05000000000000000000" pitchFamily="2" charset="2"/>
              <a:buChar char="v"/>
            </a:pPr>
            <a:r>
              <a:rPr lang="zh-CN" altLang="en-US" sz="1600" dirty="0"/>
              <a:t>把自己奉献给神，听从神的分派</a:t>
            </a:r>
            <a:endParaRPr lang="en-US" altLang="zh-CN" sz="1600" dirty="0"/>
          </a:p>
          <a:p>
            <a:pPr marL="0" indent="0">
              <a:buNone/>
            </a:pPr>
            <a:r>
              <a:rPr lang="en-US" sz="1600" dirty="0"/>
              <a:t>2.</a:t>
            </a:r>
            <a:r>
              <a:rPr lang="zh-CN" altLang="en-US" sz="1800" b="1" dirty="0">
                <a:latin typeface="Aptos Black" panose="020B0004020202020204" pitchFamily="34" charset="0"/>
              </a:rPr>
              <a:t> 祭司的特征</a:t>
            </a:r>
            <a:endParaRPr lang="en-US" altLang="zh-CN" sz="1800" b="1" dirty="0">
              <a:latin typeface="Aptos Black" panose="020B0004020202020204" pitchFamily="34" charset="0"/>
            </a:endParaRPr>
          </a:p>
          <a:p>
            <a:pPr marL="0" indent="0">
              <a:buNone/>
            </a:pPr>
            <a:endParaRPr lang="en-US" sz="1800" b="1" dirty="0">
              <a:latin typeface="Aptos Black" panose="020B0004020202020204" pitchFamily="34" charset="0"/>
            </a:endParaRPr>
          </a:p>
        </p:txBody>
      </p:sp>
      <p:sp>
        <p:nvSpPr>
          <p:cNvPr id="3" name="Slide Number Placeholder 2">
            <a:extLst>
              <a:ext uri="{FF2B5EF4-FFF2-40B4-BE49-F238E27FC236}">
                <a16:creationId xmlns:a16="http://schemas.microsoft.com/office/drawing/2014/main" id="{D9D6A759-37B6-1E14-BD05-D652BEECEA33}"/>
              </a:ext>
            </a:extLst>
          </p:cNvPr>
          <p:cNvSpPr>
            <a:spLocks noGrp="1"/>
          </p:cNvSpPr>
          <p:nvPr>
            <p:ph type="sldNum" sz="quarter" idx="15"/>
          </p:nvPr>
        </p:nvSpPr>
        <p:spPr/>
        <p:txBody>
          <a:bodyPr/>
          <a:lstStyle/>
          <a:p>
            <a:fld id="{18D65601-5AE2-46FC-B138-694DDD2B510D}" type="slidenum">
              <a:rPr lang="en-US" smtClean="0"/>
              <a:pPr/>
              <a:t>6</a:t>
            </a:fld>
            <a:endParaRPr lang="en-US"/>
          </a:p>
        </p:txBody>
      </p:sp>
      <p:sp>
        <p:nvSpPr>
          <p:cNvPr id="7" name="TextBox 6">
            <a:extLst>
              <a:ext uri="{FF2B5EF4-FFF2-40B4-BE49-F238E27FC236}">
                <a16:creationId xmlns:a16="http://schemas.microsoft.com/office/drawing/2014/main" id="{4C9F2AF4-98F4-F602-B442-4B369AB82163}"/>
              </a:ext>
            </a:extLst>
          </p:cNvPr>
          <p:cNvSpPr txBox="1"/>
          <p:nvPr/>
        </p:nvSpPr>
        <p:spPr>
          <a:xfrm>
            <a:off x="1688773" y="3250804"/>
            <a:ext cx="3502131" cy="1446550"/>
          </a:xfrm>
          <a:prstGeom prst="rect">
            <a:avLst/>
          </a:prstGeom>
          <a:noFill/>
        </p:spPr>
        <p:txBody>
          <a:bodyPr wrap="square">
            <a:spAutoFit/>
          </a:bodyPr>
          <a:lstStyle/>
          <a:p>
            <a:r>
              <a:rPr lang="zh-CN" altLang="en-US" sz="1400" b="1" u="sng" dirty="0"/>
              <a:t>旧约</a:t>
            </a:r>
            <a:endParaRPr lang="en-US" altLang="zh-CN" sz="1400" b="1" u="sng" dirty="0"/>
          </a:p>
          <a:p>
            <a:pPr marL="285750" indent="-285750">
              <a:buFontTx/>
              <a:buChar char="-"/>
            </a:pPr>
            <a:r>
              <a:rPr lang="zh-CN" altLang="en-US" sz="1400" dirty="0"/>
              <a:t>圣衣，标明是属神的</a:t>
            </a:r>
            <a:endParaRPr lang="en-US" altLang="zh-CN" sz="1400" dirty="0"/>
          </a:p>
          <a:p>
            <a:pPr marL="285750" indent="-285750">
              <a:buFontTx/>
              <a:buChar char="-"/>
            </a:pPr>
            <a:r>
              <a:rPr lang="zh-CN" altLang="en-US" sz="1400" dirty="0"/>
              <a:t>洁净，不能沾染私人与污秽</a:t>
            </a:r>
            <a:endParaRPr lang="en-US" altLang="zh-CN" sz="1400" dirty="0"/>
          </a:p>
          <a:p>
            <a:pPr marL="285750" indent="-285750">
              <a:buFontTx/>
              <a:buChar char="-"/>
            </a:pPr>
            <a:r>
              <a:rPr lang="zh-CN" altLang="en-US" sz="1400" dirty="0"/>
              <a:t>祭司不能残疾</a:t>
            </a:r>
            <a:endParaRPr lang="en-US" altLang="zh-CN" sz="1400" dirty="0"/>
          </a:p>
          <a:p>
            <a:pPr marL="285750" indent="-285750">
              <a:buFontTx/>
              <a:buChar char="-"/>
            </a:pPr>
            <a:r>
              <a:rPr lang="zh-CN" altLang="en-US" sz="1400" dirty="0"/>
              <a:t>祭司不能有产业</a:t>
            </a:r>
            <a:endParaRPr lang="en-US" altLang="zh-CN" sz="1400" dirty="0"/>
          </a:p>
          <a:p>
            <a:pPr marL="285750" indent="-285750">
              <a:buFontTx/>
              <a:buChar char="-"/>
            </a:pPr>
            <a:endParaRPr lang="en-US" dirty="0"/>
          </a:p>
        </p:txBody>
      </p:sp>
      <p:sp>
        <p:nvSpPr>
          <p:cNvPr id="4" name="TextBox 3">
            <a:extLst>
              <a:ext uri="{FF2B5EF4-FFF2-40B4-BE49-F238E27FC236}">
                <a16:creationId xmlns:a16="http://schemas.microsoft.com/office/drawing/2014/main" id="{131C30EB-E7FE-15D3-3229-EA4C4EBFC9B8}"/>
              </a:ext>
            </a:extLst>
          </p:cNvPr>
          <p:cNvSpPr txBox="1"/>
          <p:nvPr/>
        </p:nvSpPr>
        <p:spPr>
          <a:xfrm>
            <a:off x="5356939" y="3170562"/>
            <a:ext cx="3595518" cy="1384995"/>
          </a:xfrm>
          <a:prstGeom prst="rect">
            <a:avLst/>
          </a:prstGeom>
          <a:noFill/>
        </p:spPr>
        <p:txBody>
          <a:bodyPr wrap="square" rtlCol="0">
            <a:spAutoFit/>
          </a:bodyPr>
          <a:lstStyle/>
          <a:p>
            <a:r>
              <a:rPr lang="zh-CN" altLang="en-US" sz="1400" b="1" u="sng" dirty="0"/>
              <a:t>新约</a:t>
            </a:r>
            <a:endParaRPr lang="en-US" altLang="zh-CN" sz="1400" b="1" u="sng" dirty="0"/>
          </a:p>
          <a:p>
            <a:pPr marL="285750" indent="-285750">
              <a:buFontTx/>
              <a:buChar char="-"/>
            </a:pPr>
            <a:r>
              <a:rPr lang="zh-CN" altLang="en-US" sz="1400" dirty="0"/>
              <a:t>在生活中追求圣洁，不被罪污染</a:t>
            </a:r>
            <a:endParaRPr lang="en-US" altLang="zh-CN" sz="1400" dirty="0"/>
          </a:p>
          <a:p>
            <a:pPr marL="285750" indent="-285750">
              <a:buFontTx/>
              <a:buChar char="-"/>
            </a:pPr>
            <a:r>
              <a:rPr lang="zh-CN" altLang="en-US" sz="1400" dirty="0"/>
              <a:t>远离世界的价值观</a:t>
            </a:r>
            <a:endParaRPr lang="en-US" altLang="zh-CN" sz="1400" dirty="0"/>
          </a:p>
          <a:p>
            <a:pPr marL="285750" indent="-285750">
              <a:buFontTx/>
              <a:buChar char="-"/>
            </a:pPr>
            <a:r>
              <a:rPr lang="zh-CN" altLang="en-US" sz="1400" dirty="0"/>
              <a:t>生命要成熟，无明显属</a:t>
            </a:r>
            <a:r>
              <a:rPr lang="en-US" altLang="zh-CN" sz="1400" dirty="0"/>
              <a:t>-  </a:t>
            </a:r>
            <a:r>
              <a:rPr lang="zh-CN" altLang="en-US" sz="1400" dirty="0"/>
              <a:t>灵的缺欠</a:t>
            </a:r>
            <a:endParaRPr lang="en-US" altLang="zh-CN" sz="1400" dirty="0"/>
          </a:p>
          <a:p>
            <a:pPr marL="285750" indent="-285750">
              <a:buFontTx/>
              <a:buChar char="-"/>
            </a:pPr>
            <a:r>
              <a:rPr lang="zh-CN" altLang="en-US" sz="1400" dirty="0"/>
              <a:t>预备行各样善事</a:t>
            </a:r>
            <a:endParaRPr lang="en-US" altLang="zh-CN" sz="1400" dirty="0"/>
          </a:p>
          <a:p>
            <a:pPr marL="285750" indent="-285750">
              <a:buFontTx/>
              <a:buChar char="-"/>
            </a:pPr>
            <a:r>
              <a:rPr lang="zh-CN" altLang="en-US" sz="1400" dirty="0"/>
              <a:t>不被世界和财富捆绑</a:t>
            </a:r>
            <a:endParaRPr lang="en-US" sz="1400" dirty="0"/>
          </a:p>
        </p:txBody>
      </p:sp>
      <p:sp>
        <p:nvSpPr>
          <p:cNvPr id="5" name="Rectangle 4">
            <a:extLst>
              <a:ext uri="{FF2B5EF4-FFF2-40B4-BE49-F238E27FC236}">
                <a16:creationId xmlns:a16="http://schemas.microsoft.com/office/drawing/2014/main" id="{AE895E9B-B035-946E-629E-30D3154D6C7F}"/>
              </a:ext>
            </a:extLst>
          </p:cNvPr>
          <p:cNvSpPr/>
          <p:nvPr/>
        </p:nvSpPr>
        <p:spPr>
          <a:xfrm>
            <a:off x="1580389" y="4693158"/>
            <a:ext cx="9428987" cy="137845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zh-CN" altLang="en-US" b="1" dirty="0"/>
              <a:t>祭司不仅要完成</a:t>
            </a:r>
            <a:r>
              <a:rPr lang="en-US" b="1" dirty="0"/>
              <a:t>“</a:t>
            </a:r>
            <a:r>
              <a:rPr lang="zh-CN" altLang="en-US" b="1" dirty="0"/>
              <a:t>对神和对人</a:t>
            </a:r>
            <a:r>
              <a:rPr lang="en-US" b="1" dirty="0"/>
              <a:t>”</a:t>
            </a:r>
            <a:r>
              <a:rPr lang="zh-CN" altLang="en-US" b="1" dirty="0"/>
              <a:t>的工作，而且要圣洁， 要远离污秽 罪恶 败坏的事。 旧约祭司强调外在规条和外在圣洁；新约祭司强调内在生命、成熟、圣洁、以神为产业，并在日常生活中活出为神和为人的献祭生活。</a:t>
            </a:r>
            <a:endParaRPr lang="en-US" dirty="0"/>
          </a:p>
        </p:txBody>
      </p:sp>
    </p:spTree>
    <p:extLst>
      <p:ext uri="{BB962C8B-B14F-4D97-AF65-F5344CB8AC3E}">
        <p14:creationId xmlns:p14="http://schemas.microsoft.com/office/powerpoint/2010/main" val="952135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6E327-C0F3-C8E8-1CFA-6B3864D01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80A2D2-7A58-95EC-DC20-0732A16446B2}"/>
              </a:ext>
            </a:extLst>
          </p:cNvPr>
          <p:cNvSpPr>
            <a:spLocks noGrp="1"/>
          </p:cNvSpPr>
          <p:nvPr>
            <p:ph type="title"/>
          </p:nvPr>
        </p:nvSpPr>
        <p:spPr>
          <a:xfrm>
            <a:off x="1468814" y="503853"/>
            <a:ext cx="9808773" cy="593427"/>
          </a:xfrm>
        </p:spPr>
        <p:txBody>
          <a:bodyPr>
            <a:normAutofit/>
          </a:bodyPr>
          <a:lstStyle/>
          <a:p>
            <a:pPr algn="ctr"/>
            <a:r>
              <a:rPr lang="zh-CN" altLang="en-US" sz="2800" b="1" dirty="0">
                <a:latin typeface="Aptos Black" panose="020B0004020202020204" pitchFamily="34" charset="0"/>
              </a:rPr>
              <a:t>第三方面  祭司的途径</a:t>
            </a:r>
            <a:endParaRPr lang="en-ZA" sz="2800" dirty="0"/>
          </a:p>
        </p:txBody>
      </p:sp>
      <p:sp>
        <p:nvSpPr>
          <p:cNvPr id="6" name="Content Placeholder 5">
            <a:extLst>
              <a:ext uri="{FF2B5EF4-FFF2-40B4-BE49-F238E27FC236}">
                <a16:creationId xmlns:a16="http://schemas.microsoft.com/office/drawing/2014/main" id="{9BB3E3BA-DCB9-2CA6-4806-08CB46F8762C}"/>
              </a:ext>
            </a:extLst>
          </p:cNvPr>
          <p:cNvSpPr>
            <a:spLocks noGrp="1"/>
          </p:cNvSpPr>
          <p:nvPr>
            <p:ph sz="quarter" idx="10"/>
          </p:nvPr>
        </p:nvSpPr>
        <p:spPr>
          <a:xfrm>
            <a:off x="1468814" y="1271016"/>
            <a:ext cx="9108332" cy="3840480"/>
          </a:xfrm>
        </p:spPr>
        <p:txBody>
          <a:bodyPr>
            <a:normAutofit fontScale="85000" lnSpcReduction="20000"/>
          </a:bodyPr>
          <a:lstStyle/>
          <a:p>
            <a:pPr marL="0" indent="0">
              <a:buNone/>
            </a:pPr>
            <a:r>
              <a:rPr lang="en-US" altLang="zh-CN" sz="2100" b="1" dirty="0">
                <a:latin typeface="Aptos Black" panose="020B0004020202020204" pitchFamily="34" charset="0"/>
              </a:rPr>
              <a:t>1. </a:t>
            </a:r>
            <a:r>
              <a:rPr lang="zh-CN" altLang="en-US" sz="2100" b="1" dirty="0">
                <a:latin typeface="Aptos Black" panose="020B0004020202020204" pitchFamily="34" charset="0"/>
              </a:rPr>
              <a:t>身份</a:t>
            </a:r>
            <a:endParaRPr lang="en-US" altLang="zh-CN" sz="2100" b="1" dirty="0">
              <a:latin typeface="Aptos Black" panose="020B0004020202020204" pitchFamily="34" charset="0"/>
            </a:endParaRPr>
          </a:p>
          <a:p>
            <a:pPr>
              <a:lnSpc>
                <a:spcPct val="120000"/>
              </a:lnSpc>
              <a:spcBef>
                <a:spcPts val="0"/>
              </a:spcBef>
              <a:spcAft>
                <a:spcPts val="0"/>
              </a:spcAft>
              <a:buFont typeface="Wingdings" panose="05000000000000000000" pitchFamily="2" charset="2"/>
              <a:buChar char="v"/>
            </a:pPr>
            <a:r>
              <a:rPr lang="zh-CN" altLang="en-US" sz="1600" dirty="0">
                <a:latin typeface="Aptos Black" panose="020B0004020202020204" pitchFamily="34" charset="0"/>
              </a:rPr>
              <a:t>神拣选的利未支派，亚伦后裔，经过奉献礼才能正式成为祭司 （旧约）</a:t>
            </a:r>
            <a:endParaRPr lang="en-US" altLang="zh-CN" sz="1600" dirty="0">
              <a:latin typeface="Aptos Black" panose="020B0004020202020204" pitchFamily="34" charset="0"/>
            </a:endParaRPr>
          </a:p>
          <a:p>
            <a:pPr>
              <a:lnSpc>
                <a:spcPct val="120000"/>
              </a:lnSpc>
              <a:spcBef>
                <a:spcPts val="0"/>
              </a:spcBef>
              <a:spcAft>
                <a:spcPts val="0"/>
              </a:spcAft>
              <a:buFont typeface="Wingdings" panose="05000000000000000000" pitchFamily="2" charset="2"/>
              <a:buChar char="v"/>
            </a:pPr>
            <a:r>
              <a:rPr lang="zh-CN" altLang="en-US" sz="1600" dirty="0">
                <a:latin typeface="Aptos Black" panose="020B0004020202020204" pitchFamily="34" charset="0"/>
              </a:rPr>
              <a:t>神的儿女都生而有祭司的身份，要要有奉献礼，接受并时间奉献礼，参能操练祭司 （新约）</a:t>
            </a:r>
            <a:endParaRPr lang="en-US" altLang="zh-CN" sz="1600" b="1" dirty="0">
              <a:latin typeface="Aptos Black" panose="020B0004020202020204" pitchFamily="34" charset="0"/>
            </a:endParaRPr>
          </a:p>
          <a:p>
            <a:pPr marL="0" indent="0">
              <a:buNone/>
            </a:pPr>
            <a:r>
              <a:rPr lang="en-US" altLang="zh-CN" sz="2100" b="1" dirty="0">
                <a:latin typeface="Aptos Black" panose="020B0004020202020204" pitchFamily="34" charset="0"/>
              </a:rPr>
              <a:t>2. </a:t>
            </a:r>
            <a:r>
              <a:rPr lang="zh-CN" altLang="en-US" sz="2100" b="1" dirty="0">
                <a:latin typeface="Aptos Black" panose="020B0004020202020204" pitchFamily="34" charset="0"/>
              </a:rPr>
              <a:t>奉献礼 </a:t>
            </a:r>
            <a:r>
              <a:rPr lang="en-US" altLang="zh-CN" sz="2100" b="1" dirty="0">
                <a:latin typeface="Aptos Black" panose="020B0004020202020204" pitchFamily="34" charset="0"/>
              </a:rPr>
              <a:t>– </a:t>
            </a:r>
            <a:r>
              <a:rPr lang="zh-CN" altLang="en-US" sz="2100" b="1" dirty="0">
                <a:latin typeface="Aptos Black" panose="020B0004020202020204" pitchFamily="34" charset="0"/>
              </a:rPr>
              <a:t>旧约 </a:t>
            </a:r>
            <a:r>
              <a:rPr lang="en-US" altLang="zh-CN" sz="2100" b="1" dirty="0">
                <a:latin typeface="Aptos Black" panose="020B0004020202020204" pitchFamily="34" charset="0"/>
              </a:rPr>
              <a:t>vs </a:t>
            </a:r>
            <a:r>
              <a:rPr lang="zh-CN" altLang="en-US" sz="2100" b="1" dirty="0">
                <a:latin typeface="Aptos Black" panose="020B0004020202020204" pitchFamily="34" charset="0"/>
              </a:rPr>
              <a:t>新约</a:t>
            </a:r>
            <a:endParaRPr lang="en-US" altLang="zh-CN" sz="2100" b="1" dirty="0">
              <a:latin typeface="Aptos Black" panose="020B0004020202020204" pitchFamily="34" charset="0"/>
            </a:endParaRPr>
          </a:p>
          <a:p>
            <a:pPr>
              <a:lnSpc>
                <a:spcPct val="120000"/>
              </a:lnSpc>
              <a:spcBef>
                <a:spcPts val="0"/>
              </a:spcBef>
              <a:spcAft>
                <a:spcPts val="0"/>
              </a:spcAft>
              <a:buFont typeface="Wingdings" panose="05000000000000000000" pitchFamily="2" charset="2"/>
              <a:buChar char="v"/>
            </a:pPr>
            <a:r>
              <a:rPr lang="zh-CN" altLang="en-US" sz="1600" dirty="0">
                <a:latin typeface="Aptos Black" panose="020B0004020202020204" pitchFamily="34" charset="0"/>
              </a:rPr>
              <a:t>沐浴 </a:t>
            </a:r>
            <a:r>
              <a:rPr lang="en-US" altLang="zh-CN" sz="1600" dirty="0">
                <a:latin typeface="Aptos Black" panose="020B0004020202020204" pitchFamily="34" charset="0"/>
              </a:rPr>
              <a:t>vs </a:t>
            </a:r>
            <a:r>
              <a:rPr lang="zh-CN" altLang="en-US" sz="1600" dirty="0">
                <a:latin typeface="Aptos Black" panose="020B0004020202020204" pitchFamily="34" charset="0"/>
              </a:rPr>
              <a:t>洁净自己的内心</a:t>
            </a:r>
            <a:endParaRPr lang="en-US" altLang="zh-CN" sz="1600" dirty="0">
              <a:latin typeface="Aptos Black" panose="020B0004020202020204" pitchFamily="34" charset="0"/>
            </a:endParaRPr>
          </a:p>
          <a:p>
            <a:pPr>
              <a:lnSpc>
                <a:spcPct val="120000"/>
              </a:lnSpc>
              <a:spcBef>
                <a:spcPts val="0"/>
              </a:spcBef>
              <a:spcAft>
                <a:spcPts val="0"/>
              </a:spcAft>
              <a:buFont typeface="Wingdings" panose="05000000000000000000" pitchFamily="2" charset="2"/>
              <a:buChar char="v"/>
            </a:pPr>
            <a:r>
              <a:rPr lang="zh-CN" altLang="en-US" sz="1600" dirty="0">
                <a:latin typeface="Aptos Black" panose="020B0004020202020204" pitchFamily="34" charset="0"/>
              </a:rPr>
              <a:t>穿圣衣 </a:t>
            </a:r>
            <a:r>
              <a:rPr lang="en-US" altLang="zh-CN" sz="1600" dirty="0">
                <a:latin typeface="Aptos Black" panose="020B0004020202020204" pitchFamily="34" charset="0"/>
              </a:rPr>
              <a:t>vs</a:t>
            </a:r>
            <a:r>
              <a:rPr lang="zh-CN" altLang="en-US" sz="1600" dirty="0">
                <a:latin typeface="Aptos Black" panose="020B0004020202020204" pitchFamily="34" charset="0"/>
              </a:rPr>
              <a:t> 过分别为圣的生活</a:t>
            </a:r>
            <a:endParaRPr lang="en-US" altLang="zh-CN" sz="1600" dirty="0">
              <a:latin typeface="Aptos Black" panose="020B0004020202020204" pitchFamily="34" charset="0"/>
            </a:endParaRPr>
          </a:p>
          <a:p>
            <a:pPr>
              <a:lnSpc>
                <a:spcPct val="120000"/>
              </a:lnSpc>
              <a:spcBef>
                <a:spcPts val="0"/>
              </a:spcBef>
              <a:spcAft>
                <a:spcPts val="0"/>
              </a:spcAft>
              <a:buFont typeface="Wingdings" panose="05000000000000000000" pitchFamily="2" charset="2"/>
              <a:buChar char="v"/>
            </a:pPr>
            <a:r>
              <a:rPr lang="zh-CN" altLang="en-US" sz="1600" dirty="0">
                <a:latin typeface="Aptos Black" panose="020B0004020202020204" pitchFamily="34" charset="0"/>
              </a:rPr>
              <a:t>受膏油膏抹  </a:t>
            </a:r>
            <a:r>
              <a:rPr lang="en-US" altLang="zh-CN" sz="1600" dirty="0">
                <a:latin typeface="Aptos Black" panose="020B0004020202020204" pitchFamily="34" charset="0"/>
              </a:rPr>
              <a:t>vs </a:t>
            </a:r>
            <a:r>
              <a:rPr lang="zh-CN" altLang="en-US" sz="1600" dirty="0">
                <a:latin typeface="Aptos Black" panose="020B0004020202020204" pitchFamily="34" charset="0"/>
              </a:rPr>
              <a:t>赐圣灵</a:t>
            </a:r>
            <a:endParaRPr lang="en-US" altLang="zh-CN" sz="1600" dirty="0">
              <a:latin typeface="Aptos Black" panose="020B0004020202020204" pitchFamily="34" charset="0"/>
            </a:endParaRPr>
          </a:p>
          <a:p>
            <a:pPr>
              <a:lnSpc>
                <a:spcPct val="120000"/>
              </a:lnSpc>
              <a:spcBef>
                <a:spcPts val="0"/>
              </a:spcBef>
              <a:spcAft>
                <a:spcPts val="0"/>
              </a:spcAft>
              <a:buFont typeface="Wingdings" panose="05000000000000000000" pitchFamily="2" charset="2"/>
              <a:buChar char="v"/>
            </a:pPr>
            <a:r>
              <a:rPr lang="zh-CN" altLang="en-US" sz="1600" dirty="0">
                <a:latin typeface="Aptos Black" panose="020B0004020202020204" pitchFamily="34" charset="0"/>
              </a:rPr>
              <a:t>献祭血抹身体和衣服 </a:t>
            </a:r>
            <a:r>
              <a:rPr lang="en-US" altLang="zh-CN" sz="1600" dirty="0">
                <a:latin typeface="Aptos Black" panose="020B0004020202020204" pitchFamily="34" charset="0"/>
              </a:rPr>
              <a:t>vs </a:t>
            </a:r>
            <a:r>
              <a:rPr lang="zh-CN" altLang="en-US" sz="1600" dirty="0">
                <a:latin typeface="Aptos Black" panose="020B0004020202020204" pitchFamily="34" charset="0"/>
              </a:rPr>
              <a:t>宝血遮盖罪</a:t>
            </a:r>
            <a:endParaRPr lang="en-US" altLang="zh-CN" sz="1600" dirty="0">
              <a:latin typeface="Aptos Black" panose="020B0004020202020204" pitchFamily="34" charset="0"/>
            </a:endParaRPr>
          </a:p>
          <a:p>
            <a:pPr marL="0" indent="0">
              <a:buNone/>
            </a:pPr>
            <a:r>
              <a:rPr lang="en-US" altLang="zh-CN" dirty="0">
                <a:latin typeface="Aptos Black" panose="020B0004020202020204" pitchFamily="34" charset="0"/>
              </a:rPr>
              <a:t>3</a:t>
            </a:r>
            <a:r>
              <a:rPr lang="en-US" altLang="zh-CN" sz="2100" b="1" dirty="0">
                <a:latin typeface="Aptos Black" panose="020B0004020202020204" pitchFamily="34" charset="0"/>
              </a:rPr>
              <a:t>. </a:t>
            </a:r>
            <a:r>
              <a:rPr lang="zh-CN" altLang="en-US" sz="2100" b="1" dirty="0">
                <a:latin typeface="Aptos Black" panose="020B0004020202020204" pitchFamily="34" charset="0"/>
              </a:rPr>
              <a:t>宝血对祭司的应用</a:t>
            </a:r>
            <a:endParaRPr lang="en-US" altLang="zh-CN" sz="2100" b="1" dirty="0">
              <a:latin typeface="Aptos Black" panose="020B0004020202020204" pitchFamily="34" charset="0"/>
            </a:endParaRPr>
          </a:p>
          <a:p>
            <a:pPr>
              <a:lnSpc>
                <a:spcPct val="120000"/>
              </a:lnSpc>
              <a:spcBef>
                <a:spcPts val="0"/>
              </a:spcBef>
              <a:spcAft>
                <a:spcPts val="0"/>
              </a:spcAft>
              <a:buFont typeface="Wingdings" panose="05000000000000000000" pitchFamily="2" charset="2"/>
              <a:buChar char="v"/>
            </a:pPr>
            <a:r>
              <a:rPr lang="zh-CN" altLang="en-US" sz="1600" dirty="0">
                <a:latin typeface="Aptos Black" panose="020B0004020202020204" pitchFamily="34" charset="0"/>
              </a:rPr>
              <a:t>从前 </a:t>
            </a:r>
            <a:r>
              <a:rPr lang="en-US" altLang="zh-CN" sz="1600" dirty="0">
                <a:latin typeface="Aptos Black" panose="020B0004020202020204" pitchFamily="34" charset="0"/>
              </a:rPr>
              <a:t>– </a:t>
            </a:r>
            <a:r>
              <a:rPr lang="zh-CN" altLang="en-US" sz="1600" dirty="0">
                <a:latin typeface="Aptos Black" panose="020B0004020202020204" pitchFamily="34" charset="0"/>
              </a:rPr>
              <a:t>宝血洒在祭坛上 </a:t>
            </a:r>
            <a:r>
              <a:rPr lang="en-US" altLang="zh-CN" sz="1600" dirty="0">
                <a:latin typeface="Aptos Black" panose="020B0004020202020204" pitchFamily="34" charset="0"/>
              </a:rPr>
              <a:t>– </a:t>
            </a:r>
            <a:r>
              <a:rPr lang="zh-CN" altLang="en-US" sz="1600" dirty="0">
                <a:latin typeface="Aptos Black" panose="020B0004020202020204" pitchFamily="34" charset="0"/>
              </a:rPr>
              <a:t>赎罪祭 </a:t>
            </a:r>
            <a:r>
              <a:rPr lang="en-US" altLang="zh-CN" sz="1600" dirty="0">
                <a:latin typeface="Aptos Black" panose="020B0004020202020204" pitchFamily="34" charset="0"/>
              </a:rPr>
              <a:t>– </a:t>
            </a:r>
            <a:r>
              <a:rPr lang="zh-CN" altLang="en-US" sz="1600" dirty="0">
                <a:latin typeface="Aptos Black" panose="020B0004020202020204" pitchFamily="34" charset="0"/>
              </a:rPr>
              <a:t>罪得赦免</a:t>
            </a:r>
            <a:endParaRPr lang="en-US" altLang="zh-CN" sz="1600" dirty="0">
              <a:latin typeface="Aptos Black" panose="020B0004020202020204" pitchFamily="34" charset="0"/>
            </a:endParaRPr>
          </a:p>
          <a:p>
            <a:pPr>
              <a:lnSpc>
                <a:spcPct val="120000"/>
              </a:lnSpc>
              <a:spcBef>
                <a:spcPts val="0"/>
              </a:spcBef>
              <a:spcAft>
                <a:spcPts val="0"/>
              </a:spcAft>
              <a:buFont typeface="Wingdings" panose="05000000000000000000" pitchFamily="2" charset="2"/>
              <a:buChar char="v"/>
            </a:pPr>
            <a:r>
              <a:rPr lang="zh-CN" altLang="en-US" sz="1600" dirty="0">
                <a:latin typeface="Aptos Black" panose="020B0004020202020204" pitchFamily="34" charset="0"/>
              </a:rPr>
              <a:t>如今</a:t>
            </a:r>
            <a:r>
              <a:rPr lang="en-US" altLang="zh-CN" sz="1600" dirty="0">
                <a:latin typeface="Aptos Black" panose="020B0004020202020204" pitchFamily="34" charset="0"/>
              </a:rPr>
              <a:t>- </a:t>
            </a:r>
            <a:r>
              <a:rPr lang="zh-CN" altLang="en-US" sz="1600" dirty="0">
                <a:latin typeface="Aptos Black" panose="020B0004020202020204" pitchFamily="34" charset="0"/>
              </a:rPr>
              <a:t>宝血洒在人的心中</a:t>
            </a:r>
            <a:r>
              <a:rPr lang="en-US" altLang="zh-CN" sz="1600" dirty="0">
                <a:latin typeface="Aptos Black" panose="020B0004020202020204" pitchFamily="34" charset="0"/>
              </a:rPr>
              <a:t>-</a:t>
            </a:r>
            <a:r>
              <a:rPr lang="zh-CN" altLang="en-US" sz="1600" dirty="0">
                <a:latin typeface="Aptos Black" panose="020B0004020202020204" pitchFamily="34" charset="0"/>
              </a:rPr>
              <a:t>洁净良心上的亏欠</a:t>
            </a:r>
            <a:r>
              <a:rPr lang="en-US" altLang="zh-CN" sz="1600" dirty="0">
                <a:latin typeface="Aptos Black" panose="020B0004020202020204" pitchFamily="34" charset="0"/>
              </a:rPr>
              <a:t>-</a:t>
            </a:r>
            <a:r>
              <a:rPr lang="zh-CN" altLang="en-US" sz="1600" dirty="0">
                <a:latin typeface="Aptos Black" panose="020B0004020202020204" pitchFamily="34" charset="0"/>
              </a:rPr>
              <a:t>消除了罪</a:t>
            </a:r>
            <a:r>
              <a:rPr lang="en-US" altLang="zh-CN" sz="1600" dirty="0">
                <a:latin typeface="Aptos Black" panose="020B0004020202020204" pitchFamily="34" charset="0"/>
              </a:rPr>
              <a:t>-</a:t>
            </a:r>
            <a:r>
              <a:rPr lang="zh-CN" altLang="en-US" sz="1600" dirty="0">
                <a:latin typeface="Aptos Black" panose="020B0004020202020204" pitchFamily="34" charset="0"/>
              </a:rPr>
              <a:t>亲近神</a:t>
            </a:r>
            <a:r>
              <a:rPr lang="en-US" altLang="zh-CN" sz="1600" dirty="0">
                <a:latin typeface="Aptos Black" panose="020B0004020202020204" pitchFamily="34" charset="0"/>
              </a:rPr>
              <a:t>-</a:t>
            </a:r>
            <a:r>
              <a:rPr lang="zh-CN" altLang="en-US" sz="1600" dirty="0">
                <a:latin typeface="Aptos Black" panose="020B0004020202020204" pitchFamily="34" charset="0"/>
              </a:rPr>
              <a:t>宝血给了基督徒权柄</a:t>
            </a:r>
            <a:endParaRPr lang="en-US" altLang="zh-CN" sz="1600" dirty="0">
              <a:latin typeface="Aptos Black" panose="020B0004020202020204" pitchFamily="34" charset="0"/>
            </a:endParaRPr>
          </a:p>
          <a:p>
            <a:pPr marL="0" indent="0">
              <a:buNone/>
            </a:pPr>
            <a:r>
              <a:rPr lang="en-US" altLang="zh-CN" sz="2100" b="1" dirty="0">
                <a:latin typeface="Aptos Black" panose="020B0004020202020204" pitchFamily="34" charset="0"/>
              </a:rPr>
              <a:t>4.</a:t>
            </a:r>
            <a:r>
              <a:rPr lang="zh-CN" altLang="en-US" sz="2100" b="1" dirty="0">
                <a:latin typeface="Aptos Black" panose="020B0004020202020204" pitchFamily="34" charset="0"/>
              </a:rPr>
              <a:t>宝血和圣灵</a:t>
            </a:r>
            <a:endParaRPr lang="en-US" altLang="zh-CN" sz="2100" b="1" dirty="0">
              <a:latin typeface="Aptos Black" panose="020B0004020202020204" pitchFamily="34" charset="0"/>
            </a:endParaRPr>
          </a:p>
          <a:p>
            <a:pPr marL="0">
              <a:lnSpc>
                <a:spcPct val="120000"/>
              </a:lnSpc>
              <a:spcBef>
                <a:spcPts val="0"/>
              </a:spcBef>
              <a:spcAft>
                <a:spcPts val="0"/>
              </a:spcAft>
              <a:buFont typeface="Wingdings" panose="05000000000000000000" pitchFamily="2" charset="2"/>
              <a:buChar char="v"/>
            </a:pPr>
            <a:r>
              <a:rPr lang="zh-CN" altLang="en-US" sz="1500" dirty="0">
                <a:latin typeface="Aptos Black" panose="020B0004020202020204" pitchFamily="34" charset="0"/>
              </a:rPr>
              <a:t>宝血 </a:t>
            </a:r>
            <a:r>
              <a:rPr lang="en-US" altLang="zh-CN" sz="1500" dirty="0">
                <a:latin typeface="Aptos Black" panose="020B0004020202020204" pitchFamily="34" charset="0"/>
              </a:rPr>
              <a:t>– </a:t>
            </a:r>
            <a:r>
              <a:rPr lang="zh-CN" altLang="en-US" sz="1500" dirty="0">
                <a:latin typeface="Aptos Black" panose="020B0004020202020204" pitchFamily="34" charset="0"/>
              </a:rPr>
              <a:t>资格，身份， 和权柄</a:t>
            </a:r>
            <a:endParaRPr lang="en-US" altLang="zh-CN" sz="1500" dirty="0">
              <a:latin typeface="Aptos Black" panose="020B0004020202020204" pitchFamily="34" charset="0"/>
            </a:endParaRPr>
          </a:p>
          <a:p>
            <a:pPr marL="0">
              <a:lnSpc>
                <a:spcPct val="120000"/>
              </a:lnSpc>
              <a:spcBef>
                <a:spcPts val="0"/>
              </a:spcBef>
              <a:spcAft>
                <a:spcPts val="0"/>
              </a:spcAft>
              <a:buFont typeface="Wingdings" panose="05000000000000000000" pitchFamily="2" charset="2"/>
              <a:buChar char="v"/>
            </a:pPr>
            <a:r>
              <a:rPr lang="zh-CN" altLang="en-US" sz="1500" dirty="0">
                <a:latin typeface="Aptos Black" panose="020B0004020202020204" pitchFamily="34" charset="0"/>
              </a:rPr>
              <a:t>圣灵 </a:t>
            </a:r>
            <a:r>
              <a:rPr lang="en-US" altLang="zh-CN" sz="1500" dirty="0">
                <a:latin typeface="Aptos Black" panose="020B0004020202020204" pitchFamily="34" charset="0"/>
              </a:rPr>
              <a:t>–</a:t>
            </a:r>
            <a:r>
              <a:rPr lang="zh-CN" altLang="en-US" sz="1500" dirty="0">
                <a:latin typeface="Aptos Black" panose="020B0004020202020204" pitchFamily="34" charset="0"/>
              </a:rPr>
              <a:t>能力，力量，属灵的行动</a:t>
            </a:r>
            <a:endParaRPr lang="en-US" altLang="zh-CN" sz="1500" dirty="0">
              <a:latin typeface="Aptos Black" panose="020B0004020202020204" pitchFamily="34" charset="0"/>
            </a:endParaRPr>
          </a:p>
          <a:p>
            <a:pPr marL="0" indent="0">
              <a:buNone/>
            </a:pPr>
            <a:endParaRPr lang="en-US" altLang="zh-CN" sz="2100" b="1" dirty="0">
              <a:latin typeface="Aptos Black" panose="020B0004020202020204" pitchFamily="34" charset="0"/>
            </a:endParaRPr>
          </a:p>
          <a:p>
            <a:pPr marL="0" indent="0">
              <a:buNone/>
            </a:pPr>
            <a:endParaRPr lang="en-US" altLang="zh-CN" sz="2100" b="1" dirty="0">
              <a:latin typeface="Aptos Black" panose="020B0004020202020204" pitchFamily="34" charset="0"/>
            </a:endParaRPr>
          </a:p>
          <a:p>
            <a:pPr>
              <a:buFont typeface="Wingdings" panose="05000000000000000000" pitchFamily="2" charset="2"/>
              <a:buChar char="v"/>
            </a:pPr>
            <a:endParaRPr lang="en-US" altLang="zh-CN" sz="2100" b="1" dirty="0">
              <a:latin typeface="Aptos Black" panose="020B0004020202020204" pitchFamily="34" charset="0"/>
            </a:endParaRPr>
          </a:p>
          <a:p>
            <a:pPr>
              <a:lnSpc>
                <a:spcPct val="120000"/>
              </a:lnSpc>
              <a:spcBef>
                <a:spcPts val="0"/>
              </a:spcBef>
              <a:spcAft>
                <a:spcPts val="0"/>
              </a:spcAft>
              <a:buFont typeface="Wingdings" panose="05000000000000000000" pitchFamily="2" charset="2"/>
              <a:buChar char="v"/>
            </a:pPr>
            <a:endParaRPr lang="en-US" altLang="zh-CN" dirty="0">
              <a:latin typeface="Aptos Black" panose="020B0004020202020204" pitchFamily="34" charset="0"/>
            </a:endParaRPr>
          </a:p>
          <a:p>
            <a:pPr marL="0" indent="0">
              <a:lnSpc>
                <a:spcPct val="120000"/>
              </a:lnSpc>
              <a:spcBef>
                <a:spcPts val="0"/>
              </a:spcBef>
              <a:spcAft>
                <a:spcPts val="0"/>
              </a:spcAft>
              <a:buNone/>
            </a:pPr>
            <a:endParaRPr lang="en-US" dirty="0">
              <a:latin typeface="Aptos Black" panose="020B0004020202020204" pitchFamily="34" charset="0"/>
            </a:endParaRPr>
          </a:p>
          <a:p>
            <a:pPr>
              <a:lnSpc>
                <a:spcPct val="120000"/>
              </a:lnSpc>
              <a:spcBef>
                <a:spcPts val="0"/>
              </a:spcBef>
              <a:spcAft>
                <a:spcPts val="0"/>
              </a:spcAft>
              <a:buFont typeface="Wingdings" panose="05000000000000000000" pitchFamily="2" charset="2"/>
              <a:buChar char="v"/>
            </a:pPr>
            <a:endParaRPr lang="en-US" altLang="zh-CN" sz="2100" dirty="0">
              <a:latin typeface="Aptos Black" panose="020B0004020202020204" pitchFamily="34" charset="0"/>
            </a:endParaRPr>
          </a:p>
          <a:p>
            <a:pPr>
              <a:lnSpc>
                <a:spcPct val="120000"/>
              </a:lnSpc>
              <a:spcBef>
                <a:spcPts val="0"/>
              </a:spcBef>
              <a:spcAft>
                <a:spcPts val="0"/>
              </a:spcAft>
              <a:buFont typeface="Wingdings" panose="05000000000000000000" pitchFamily="2" charset="2"/>
              <a:buChar char="v"/>
            </a:pPr>
            <a:endParaRPr lang="en-US" altLang="zh-CN" sz="2200" dirty="0">
              <a:latin typeface="Aptos Black" panose="020B0004020202020204" pitchFamily="34" charset="0"/>
            </a:endParaRPr>
          </a:p>
          <a:p>
            <a:pPr>
              <a:lnSpc>
                <a:spcPct val="120000"/>
              </a:lnSpc>
              <a:spcBef>
                <a:spcPts val="0"/>
              </a:spcBef>
              <a:spcAft>
                <a:spcPts val="0"/>
              </a:spcAft>
              <a:buFont typeface="Wingdings" panose="05000000000000000000" pitchFamily="2" charset="2"/>
              <a:buChar char="v"/>
            </a:pPr>
            <a:endParaRPr lang="en-US" altLang="zh-CN" sz="1400" dirty="0">
              <a:latin typeface="Aptos Black" panose="020B0004020202020204" pitchFamily="34" charset="0"/>
            </a:endParaRPr>
          </a:p>
          <a:p>
            <a:pPr>
              <a:spcBef>
                <a:spcPts val="0"/>
              </a:spcBef>
              <a:spcAft>
                <a:spcPts val="0"/>
              </a:spcAft>
              <a:buFont typeface="Wingdings" panose="05000000000000000000" pitchFamily="2" charset="2"/>
              <a:buChar char="v"/>
            </a:pPr>
            <a:endParaRPr lang="en-US" altLang="zh-CN" sz="1400" dirty="0">
              <a:latin typeface="Aptos Black" panose="020B0004020202020204" pitchFamily="34" charset="0"/>
            </a:endParaRPr>
          </a:p>
          <a:p>
            <a:pPr>
              <a:spcBef>
                <a:spcPts val="0"/>
              </a:spcBef>
              <a:spcAft>
                <a:spcPts val="0"/>
              </a:spcAft>
              <a:buFont typeface="Wingdings" panose="05000000000000000000" pitchFamily="2" charset="2"/>
              <a:buChar char="v"/>
            </a:pPr>
            <a:endParaRPr lang="en-US" altLang="zh-CN" sz="1400" dirty="0">
              <a:latin typeface="Aptos Black" panose="020B0004020202020204" pitchFamily="34" charset="0"/>
            </a:endParaRPr>
          </a:p>
          <a:p>
            <a:pPr>
              <a:buFont typeface="Wingdings" panose="05000000000000000000" pitchFamily="2" charset="2"/>
              <a:buChar char="v"/>
            </a:pPr>
            <a:endParaRPr lang="en-US" altLang="zh-CN" sz="2100" b="1" dirty="0">
              <a:latin typeface="Aptos Black" panose="020B0004020202020204" pitchFamily="34" charset="0"/>
            </a:endParaRPr>
          </a:p>
          <a:p>
            <a:pPr marL="0" indent="0">
              <a:buNone/>
            </a:pPr>
            <a:endParaRPr lang="en-US" altLang="zh-CN" sz="2100" b="1" dirty="0">
              <a:latin typeface="Aptos Black" panose="020B0004020202020204" pitchFamily="34" charset="0"/>
            </a:endParaRPr>
          </a:p>
          <a:p>
            <a:pPr marL="0" indent="0">
              <a:buNone/>
            </a:pPr>
            <a:endParaRPr lang="en-US" altLang="zh-CN" sz="2100" b="1" dirty="0">
              <a:latin typeface="Aptos Black" panose="020B0004020202020204" pitchFamily="34" charset="0"/>
            </a:endParaRPr>
          </a:p>
        </p:txBody>
      </p:sp>
      <p:sp>
        <p:nvSpPr>
          <p:cNvPr id="3" name="Slide Number Placeholder 2">
            <a:extLst>
              <a:ext uri="{FF2B5EF4-FFF2-40B4-BE49-F238E27FC236}">
                <a16:creationId xmlns:a16="http://schemas.microsoft.com/office/drawing/2014/main" id="{1D4EACDD-D540-DB12-85CD-09DEA9F9BDD2}"/>
              </a:ext>
            </a:extLst>
          </p:cNvPr>
          <p:cNvSpPr>
            <a:spLocks noGrp="1"/>
          </p:cNvSpPr>
          <p:nvPr>
            <p:ph type="sldNum" sz="quarter" idx="15"/>
          </p:nvPr>
        </p:nvSpPr>
        <p:spPr/>
        <p:txBody>
          <a:bodyPr/>
          <a:lstStyle/>
          <a:p>
            <a:fld id="{18D65601-5AE2-46FC-B138-694DDD2B510D}" type="slidenum">
              <a:rPr lang="en-US" smtClean="0"/>
              <a:pPr/>
              <a:t>7</a:t>
            </a:fld>
            <a:endParaRPr lang="en-US"/>
          </a:p>
        </p:txBody>
      </p:sp>
      <p:sp>
        <p:nvSpPr>
          <p:cNvPr id="5" name="Rectangle 4">
            <a:extLst>
              <a:ext uri="{FF2B5EF4-FFF2-40B4-BE49-F238E27FC236}">
                <a16:creationId xmlns:a16="http://schemas.microsoft.com/office/drawing/2014/main" id="{CB45D806-BE6B-4A94-C589-766E956EC374}"/>
              </a:ext>
            </a:extLst>
          </p:cNvPr>
          <p:cNvSpPr/>
          <p:nvPr/>
        </p:nvSpPr>
        <p:spPr>
          <a:xfrm>
            <a:off x="1168909" y="4992624"/>
            <a:ext cx="9428987" cy="8686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zh-CN" altLang="en-US" b="1" dirty="0"/>
              <a:t>耶稣的宝血给我们祭司的权柄，圣灵给我们祭司的能力，使我们能以爱与信心代求，与耶稣的生命连接合一</a:t>
            </a:r>
            <a:endParaRPr lang="en-US" b="1" dirty="0"/>
          </a:p>
        </p:txBody>
      </p:sp>
    </p:spTree>
    <p:extLst>
      <p:ext uri="{BB962C8B-B14F-4D97-AF65-F5344CB8AC3E}">
        <p14:creationId xmlns:p14="http://schemas.microsoft.com/office/powerpoint/2010/main" val="63819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B1A79-6EE1-B73A-2DE5-BBF5EB975FB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FBDE106-7C6F-9F01-2A05-BA13D016E857}"/>
              </a:ext>
            </a:extLst>
          </p:cNvPr>
          <p:cNvSpPr>
            <a:spLocks noGrp="1"/>
          </p:cNvSpPr>
          <p:nvPr>
            <p:ph type="title"/>
          </p:nvPr>
        </p:nvSpPr>
        <p:spPr>
          <a:xfrm>
            <a:off x="1468814" y="503852"/>
            <a:ext cx="9808773" cy="1427585"/>
          </a:xfrm>
        </p:spPr>
        <p:txBody>
          <a:bodyPr anchor="ctr">
            <a:normAutofit/>
          </a:bodyPr>
          <a:lstStyle/>
          <a:p>
            <a:pPr algn="ctr"/>
            <a:r>
              <a:rPr lang="zh-CN" altLang="en-US" sz="2800" b="1" dirty="0">
                <a:latin typeface="Aptos Black" panose="020B0004020202020204" pitchFamily="34" charset="0"/>
              </a:rPr>
              <a:t>呼召我们基督徒成为代求的祭司</a:t>
            </a:r>
            <a:endParaRPr lang="en-US" sz="2800" b="1" dirty="0">
              <a:latin typeface="Aptos Black" panose="020B0004020202020204" pitchFamily="34" charset="0"/>
            </a:endParaRPr>
          </a:p>
        </p:txBody>
      </p:sp>
      <p:sp>
        <p:nvSpPr>
          <p:cNvPr id="3" name="Content Placeholder 2">
            <a:extLst>
              <a:ext uri="{FF2B5EF4-FFF2-40B4-BE49-F238E27FC236}">
                <a16:creationId xmlns:a16="http://schemas.microsoft.com/office/drawing/2014/main" id="{8D1C312B-5F62-BE4E-20D1-CCA658784A33}"/>
              </a:ext>
            </a:extLst>
          </p:cNvPr>
          <p:cNvSpPr>
            <a:spLocks noGrp="1"/>
          </p:cNvSpPr>
          <p:nvPr>
            <p:ph sz="quarter" idx="12"/>
          </p:nvPr>
        </p:nvSpPr>
        <p:spPr>
          <a:xfrm>
            <a:off x="1797996" y="1567054"/>
            <a:ext cx="8927915" cy="4620207"/>
          </a:xfrm>
        </p:spPr>
        <p:txBody>
          <a:bodyPr>
            <a:normAutofit/>
          </a:bodyPr>
          <a:lstStyle/>
          <a:p>
            <a:pPr marL="457200" indent="-457200">
              <a:lnSpc>
                <a:spcPct val="90000"/>
              </a:lnSpc>
              <a:buAutoNum type="arabicPeriod"/>
            </a:pPr>
            <a:r>
              <a:rPr lang="zh-CN" altLang="en-US" sz="1800" b="1" dirty="0"/>
              <a:t>神迫切的需要代求的祭司， 把神的恩典带给别人</a:t>
            </a:r>
            <a:endParaRPr lang="en-US" altLang="zh-CN" sz="1800" b="1" dirty="0"/>
          </a:p>
          <a:p>
            <a:pPr marL="457200" indent="-457200">
              <a:lnSpc>
                <a:spcPct val="90000"/>
              </a:lnSpc>
              <a:buAutoNum type="arabicPeriod"/>
            </a:pPr>
            <a:r>
              <a:rPr lang="zh-CN" altLang="en-US" sz="1800" b="1" dirty="0"/>
              <a:t>对祭司的要求 </a:t>
            </a:r>
            <a:r>
              <a:rPr lang="en-US" altLang="zh-CN" sz="1800" b="1" dirty="0"/>
              <a:t>– </a:t>
            </a:r>
            <a:r>
              <a:rPr lang="zh-CN" altLang="en-US" sz="1800" b="1" dirty="0"/>
              <a:t>顺服，奉献舍己</a:t>
            </a:r>
            <a:endParaRPr lang="en-US" altLang="zh-CN" sz="1800" b="1" dirty="0"/>
          </a:p>
          <a:p>
            <a:pPr marL="457200" indent="-457200">
              <a:lnSpc>
                <a:spcPct val="90000"/>
              </a:lnSpc>
              <a:buAutoNum type="arabicPeriod"/>
            </a:pPr>
            <a:r>
              <a:rPr lang="zh-CN" altLang="en-US" sz="1800" b="1" dirty="0"/>
              <a:t>神对我们的供应 </a:t>
            </a:r>
            <a:r>
              <a:rPr lang="en-US" altLang="zh-CN" sz="1800" b="1" dirty="0"/>
              <a:t>– </a:t>
            </a:r>
            <a:r>
              <a:rPr lang="zh-CN" altLang="en-US" sz="1800" b="1" dirty="0"/>
              <a:t>宝血和圣灵</a:t>
            </a:r>
            <a:endParaRPr lang="en-US" altLang="zh-CN" sz="1800" b="1" dirty="0"/>
          </a:p>
          <a:p>
            <a:pPr marL="457200" indent="-457200">
              <a:lnSpc>
                <a:spcPct val="90000"/>
              </a:lnSpc>
              <a:buAutoNum type="arabicPeriod"/>
            </a:pPr>
            <a:r>
              <a:rPr lang="zh-CN" altLang="en-US" sz="1800" b="1" dirty="0"/>
              <a:t>祭司事奉的方式 </a:t>
            </a:r>
            <a:r>
              <a:rPr lang="en-US" altLang="zh-CN" sz="1800" b="1" dirty="0"/>
              <a:t>– </a:t>
            </a:r>
            <a:r>
              <a:rPr lang="zh-CN" altLang="en-US" sz="1800" b="1" dirty="0"/>
              <a:t>参与教会， 为人，为世界祷告，效法主耶稣基督，成为有福的人</a:t>
            </a:r>
            <a:endParaRPr lang="en-US" altLang="zh-CN" sz="1800" b="1" dirty="0"/>
          </a:p>
          <a:p>
            <a:pPr>
              <a:lnSpc>
                <a:spcPct val="90000"/>
              </a:lnSpc>
            </a:pPr>
            <a:endParaRPr lang="en-US" altLang="zh-CN" b="1" dirty="0"/>
          </a:p>
          <a:p>
            <a:pPr>
              <a:lnSpc>
                <a:spcPct val="90000"/>
              </a:lnSpc>
            </a:pPr>
            <a:endParaRPr lang="en-US" altLang="zh-CN" b="1" dirty="0"/>
          </a:p>
        </p:txBody>
      </p:sp>
      <p:sp>
        <p:nvSpPr>
          <p:cNvPr id="2" name="Slide Number Placeholder 1">
            <a:extLst>
              <a:ext uri="{FF2B5EF4-FFF2-40B4-BE49-F238E27FC236}">
                <a16:creationId xmlns:a16="http://schemas.microsoft.com/office/drawing/2014/main" id="{D4C0230F-FD11-2A2A-DE74-08D5B2E894CA}"/>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8</a:t>
            </a:fld>
            <a:endParaRPr lang="en-US"/>
          </a:p>
        </p:txBody>
      </p:sp>
      <p:sp>
        <p:nvSpPr>
          <p:cNvPr id="5" name="Rectangle 4">
            <a:extLst>
              <a:ext uri="{FF2B5EF4-FFF2-40B4-BE49-F238E27FC236}">
                <a16:creationId xmlns:a16="http://schemas.microsoft.com/office/drawing/2014/main" id="{A9B21F71-731C-7B69-1F50-092F0126C84C}"/>
              </a:ext>
            </a:extLst>
          </p:cNvPr>
          <p:cNvSpPr/>
          <p:nvPr/>
        </p:nvSpPr>
        <p:spPr>
          <a:xfrm>
            <a:off x="1571245" y="3639312"/>
            <a:ext cx="9428987" cy="26151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endParaRPr lang="en-US" altLang="zh-CN" b="1" dirty="0"/>
          </a:p>
          <a:p>
            <a:pPr algn="ctr">
              <a:lnSpc>
                <a:spcPct val="150000"/>
              </a:lnSpc>
            </a:pPr>
            <a:r>
              <a:rPr lang="zh-CN" altLang="en-US" b="1" dirty="0"/>
              <a:t>祭司不仅是身份，更是全心全意、靠宝血和圣灵，为人代求、将神的恩典带给世界的基督徒</a:t>
            </a:r>
            <a:endParaRPr lang="en-US" altLang="zh-CN" b="1" dirty="0"/>
          </a:p>
          <a:p>
            <a:pPr>
              <a:lnSpc>
                <a:spcPct val="150000"/>
              </a:lnSpc>
            </a:pPr>
            <a:r>
              <a:rPr lang="zh-CN" altLang="en-US" b="1" dirty="0"/>
              <a:t>  </a:t>
            </a:r>
            <a:endParaRPr lang="en-US" altLang="zh-CN" b="1" dirty="0"/>
          </a:p>
          <a:p>
            <a:pPr>
              <a:lnSpc>
                <a:spcPct val="150000"/>
              </a:lnSpc>
            </a:pPr>
            <a:r>
              <a:rPr lang="zh-CN" altLang="en-US" b="1" dirty="0"/>
              <a:t> 我们是否愿意真正的活出神儿女的祭司的身份？</a:t>
            </a:r>
            <a:endParaRPr lang="en-US" altLang="zh-CN" b="1" dirty="0"/>
          </a:p>
          <a:p>
            <a:pPr>
              <a:lnSpc>
                <a:spcPct val="150000"/>
              </a:lnSpc>
            </a:pPr>
            <a:r>
              <a:rPr lang="zh-CN" altLang="en-US" b="1" dirty="0"/>
              <a:t> 我们是否愿意担任这个神圣而荣耀的圣工？  </a:t>
            </a:r>
            <a:endParaRPr lang="en-US" altLang="zh-CN" b="1" dirty="0"/>
          </a:p>
          <a:p>
            <a:pPr>
              <a:lnSpc>
                <a:spcPct val="150000"/>
              </a:lnSpc>
            </a:pPr>
            <a:r>
              <a:rPr lang="zh-CN" altLang="en-US" b="1" dirty="0"/>
              <a:t> 我们是否愿意成为神所喜悦，代求的祭司呢？</a:t>
            </a:r>
            <a:endParaRPr lang="en-US" altLang="zh-CN" b="1" dirty="0"/>
          </a:p>
          <a:p>
            <a:pPr algn="ctr">
              <a:lnSpc>
                <a:spcPct val="150000"/>
              </a:lnSpc>
            </a:pPr>
            <a:endParaRPr lang="en-US" altLang="zh-CN" b="1" dirty="0"/>
          </a:p>
          <a:p>
            <a:pPr algn="ctr">
              <a:lnSpc>
                <a:spcPct val="150000"/>
              </a:lnSpc>
            </a:pPr>
            <a:endParaRPr lang="en-US" dirty="0"/>
          </a:p>
        </p:txBody>
      </p:sp>
      <p:pic>
        <p:nvPicPr>
          <p:cNvPr id="7" name="Picture 6" descr="A white cartoon character with a red question mark&#10;&#10;AI-generated content may be incorrect.">
            <a:extLst>
              <a:ext uri="{FF2B5EF4-FFF2-40B4-BE49-F238E27FC236}">
                <a16:creationId xmlns:a16="http://schemas.microsoft.com/office/drawing/2014/main" id="{10781EF4-9D17-4C83-656C-BC3DBAB568A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366760" y="4274740"/>
            <a:ext cx="1819656" cy="1819656"/>
          </a:xfrm>
          <a:prstGeom prst="rect">
            <a:avLst/>
          </a:prstGeom>
        </p:spPr>
      </p:pic>
    </p:spTree>
    <p:extLst>
      <p:ext uri="{BB962C8B-B14F-4D97-AF65-F5344CB8AC3E}">
        <p14:creationId xmlns:p14="http://schemas.microsoft.com/office/powerpoint/2010/main" val="965646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Shape 108"/>
        <p:cNvGrpSpPr/>
        <p:nvPr/>
      </p:nvGrpSpPr>
      <p:grpSpPr>
        <a:xfrm>
          <a:off x="0" y="0"/>
          <a:ext cx="0" cy="0"/>
          <a:chOff x="0" y="0"/>
          <a:chExt cx="0" cy="0"/>
        </a:xfrm>
      </p:grpSpPr>
      <p:pic>
        <p:nvPicPr>
          <p:cNvPr id="109" name="Google Shape;109;p17"/>
          <p:cNvPicPr preferRelativeResize="0"/>
          <p:nvPr/>
        </p:nvPicPr>
        <p:blipFill>
          <a:blip r:embed="rId3">
            <a:alphaModFix/>
          </a:blip>
          <a:stretch>
            <a:fillRect/>
          </a:stretch>
        </p:blipFill>
        <p:spPr>
          <a:xfrm>
            <a:off x="1240198" y="2893"/>
            <a:ext cx="9704936" cy="6852215"/>
          </a:xfrm>
          <a:prstGeom prst="rect">
            <a:avLst/>
          </a:prstGeom>
          <a:noFill/>
          <a:ln>
            <a:noFill/>
          </a:ln>
        </p:spPr>
      </p:pic>
      <p:pic>
        <p:nvPicPr>
          <p:cNvPr id="110" name="Google Shape;110;p17"/>
          <p:cNvPicPr preferRelativeResize="0"/>
          <p:nvPr/>
        </p:nvPicPr>
        <p:blipFill rotWithShape="1">
          <a:blip r:embed="rId4">
            <a:alphaModFix/>
          </a:blip>
          <a:srcRect l="7218" b="14755"/>
          <a:stretch/>
        </p:blipFill>
        <p:spPr>
          <a:xfrm>
            <a:off x="1243533" y="3886753"/>
            <a:ext cx="2651606" cy="2985905"/>
          </a:xfrm>
          <a:prstGeom prst="rect">
            <a:avLst/>
          </a:prstGeom>
          <a:noFill/>
          <a:ln>
            <a:noFill/>
          </a:ln>
        </p:spPr>
      </p:pic>
      <p:sp>
        <p:nvSpPr>
          <p:cNvPr id="111" name="Google Shape;111;p17"/>
          <p:cNvSpPr txBox="1"/>
          <p:nvPr/>
        </p:nvSpPr>
        <p:spPr>
          <a:xfrm>
            <a:off x="2902490" y="785020"/>
            <a:ext cx="6380350" cy="4638001"/>
          </a:xfrm>
          <a:prstGeom prst="rect">
            <a:avLst/>
          </a:prstGeom>
          <a:noFill/>
          <a:ln>
            <a:noFill/>
          </a:ln>
        </p:spPr>
        <p:txBody>
          <a:bodyPr spcFirstLastPara="1" wrap="square" lIns="0" tIns="0" rIns="0" bIns="0" anchor="t" anchorCtr="0">
            <a:spAutoFit/>
          </a:bodyPr>
          <a:lstStyle/>
          <a:p>
            <a:pPr algn="ctr">
              <a:lnSpc>
                <a:spcPct val="90000"/>
              </a:lnSpc>
            </a:pPr>
            <a:r>
              <a:rPr lang="en-US" sz="3721" b="1">
                <a:solidFill>
                  <a:srgbClr val="1D1B19"/>
                </a:solidFill>
                <a:latin typeface="Caveat"/>
                <a:ea typeface="Caveat"/>
                <a:cs typeface="Caveat"/>
                <a:sym typeface="Caveat"/>
              </a:rPr>
              <a:t>第三十二课：祷告的生命</a:t>
            </a:r>
            <a:endParaRPr sz="3721" b="1">
              <a:solidFill>
                <a:srgbClr val="1D1B19"/>
              </a:solidFill>
              <a:latin typeface="Caveat"/>
              <a:ea typeface="Caveat"/>
              <a:cs typeface="Caveat"/>
              <a:sym typeface="Caveat"/>
            </a:endParaRPr>
          </a:p>
          <a:p>
            <a:pPr algn="ctr">
              <a:lnSpc>
                <a:spcPct val="90000"/>
              </a:lnSpc>
            </a:pPr>
            <a:endParaRPr sz="3721" b="1">
              <a:solidFill>
                <a:srgbClr val="1D1B19"/>
              </a:solidFill>
              <a:latin typeface="Caveat"/>
              <a:ea typeface="Caveat"/>
              <a:cs typeface="Caveat"/>
              <a:sym typeface="Caveat"/>
            </a:endParaRPr>
          </a:p>
          <a:p>
            <a:pPr>
              <a:lnSpc>
                <a:spcPct val="90000"/>
              </a:lnSpc>
            </a:pPr>
            <a:r>
              <a:rPr lang="en-US" sz="3721" b="1">
                <a:solidFill>
                  <a:srgbClr val="1D1B19"/>
                </a:solidFill>
                <a:latin typeface="Caveat"/>
                <a:ea typeface="Caveat"/>
                <a:cs typeface="Caveat"/>
                <a:sym typeface="Caveat"/>
              </a:rPr>
              <a:t>     ⽣命的奉献 </a:t>
            </a:r>
            <a:endParaRPr sz="3721" b="1">
              <a:solidFill>
                <a:srgbClr val="1D1B19"/>
              </a:solidFill>
              <a:latin typeface="Caveat"/>
              <a:ea typeface="Caveat"/>
              <a:cs typeface="Caveat"/>
              <a:sym typeface="Caveat"/>
            </a:endParaRPr>
          </a:p>
          <a:p>
            <a:pPr>
              <a:lnSpc>
                <a:spcPct val="90000"/>
              </a:lnSpc>
            </a:pPr>
            <a:endParaRPr sz="3721" b="1">
              <a:solidFill>
                <a:srgbClr val="1D1B19"/>
              </a:solidFill>
              <a:latin typeface="Caveat"/>
              <a:ea typeface="Caveat"/>
              <a:cs typeface="Caveat"/>
              <a:sym typeface="Caveat"/>
            </a:endParaRPr>
          </a:p>
          <a:p>
            <a:pPr>
              <a:lnSpc>
                <a:spcPct val="90000"/>
              </a:lnSpc>
            </a:pPr>
            <a:r>
              <a:rPr lang="en-US" sz="3721" b="1">
                <a:solidFill>
                  <a:srgbClr val="1D1B19"/>
                </a:solidFill>
                <a:latin typeface="Caveat"/>
                <a:ea typeface="Caveat"/>
                <a:cs typeface="Caveat"/>
                <a:sym typeface="Caveat"/>
              </a:rPr>
              <a:t>     信⼼</a:t>
            </a:r>
            <a:endParaRPr sz="3721" b="1">
              <a:solidFill>
                <a:srgbClr val="1D1B19"/>
              </a:solidFill>
              <a:latin typeface="Caveat"/>
              <a:ea typeface="Caveat"/>
              <a:cs typeface="Caveat"/>
              <a:sym typeface="Caveat"/>
            </a:endParaRPr>
          </a:p>
          <a:p>
            <a:pPr>
              <a:lnSpc>
                <a:spcPct val="90000"/>
              </a:lnSpc>
            </a:pPr>
            <a:endParaRPr sz="3721" b="1">
              <a:solidFill>
                <a:srgbClr val="1D1B19"/>
              </a:solidFill>
              <a:latin typeface="Caveat"/>
              <a:ea typeface="Caveat"/>
              <a:cs typeface="Caveat"/>
              <a:sym typeface="Caveat"/>
            </a:endParaRPr>
          </a:p>
          <a:p>
            <a:pPr>
              <a:lnSpc>
                <a:spcPct val="90000"/>
              </a:lnSpc>
            </a:pPr>
            <a:r>
              <a:rPr lang="en-US" sz="3721" b="1">
                <a:solidFill>
                  <a:srgbClr val="1D1B19"/>
                </a:solidFill>
                <a:latin typeface="Caveat"/>
                <a:ea typeface="Caveat"/>
                <a:cs typeface="Caveat"/>
                <a:sym typeface="Caveat"/>
              </a:rPr>
              <a:t>     圣灵</a:t>
            </a:r>
            <a:endParaRPr sz="3721" b="1">
              <a:solidFill>
                <a:srgbClr val="1D1B19"/>
              </a:solidFill>
              <a:latin typeface="Caveat"/>
              <a:ea typeface="Caveat"/>
              <a:cs typeface="Caveat"/>
              <a:sym typeface="Caveat"/>
            </a:endParaRPr>
          </a:p>
          <a:p>
            <a:pPr>
              <a:lnSpc>
                <a:spcPct val="90000"/>
              </a:lnSpc>
            </a:pPr>
            <a:endParaRPr sz="3721" b="1">
              <a:solidFill>
                <a:srgbClr val="1D1B19"/>
              </a:solidFill>
              <a:latin typeface="Caveat"/>
              <a:ea typeface="Caveat"/>
              <a:cs typeface="Caveat"/>
              <a:sym typeface="Caveat"/>
            </a:endParaRPr>
          </a:p>
          <a:p>
            <a:pPr>
              <a:lnSpc>
                <a:spcPct val="90000"/>
              </a:lnSpc>
            </a:pPr>
            <a:r>
              <a:rPr lang="en-US" sz="3721" b="1">
                <a:solidFill>
                  <a:srgbClr val="1D1B19"/>
                </a:solidFill>
                <a:latin typeface="Caveat"/>
                <a:ea typeface="Caveat"/>
                <a:cs typeface="Caveat"/>
                <a:sym typeface="Caveat"/>
              </a:rPr>
              <a:t>     基督</a:t>
            </a:r>
            <a:endParaRPr sz="3721" b="1">
              <a:solidFill>
                <a:srgbClr val="1D1B19"/>
              </a:solidFill>
              <a:latin typeface="Caveat"/>
              <a:ea typeface="Caveat"/>
              <a:cs typeface="Caveat"/>
              <a:sym typeface="Caveat"/>
            </a:endParaRPr>
          </a:p>
        </p:txBody>
      </p:sp>
      <p:pic>
        <p:nvPicPr>
          <p:cNvPr id="112" name="Google Shape;112;p17"/>
          <p:cNvPicPr preferRelativeResize="0"/>
          <p:nvPr/>
        </p:nvPicPr>
        <p:blipFill rotWithShape="1">
          <a:blip r:embed="rId5">
            <a:alphaModFix/>
          </a:blip>
          <a:srcRect t="21599" r="29313"/>
          <a:stretch/>
        </p:blipFill>
        <p:spPr>
          <a:xfrm>
            <a:off x="8599445" y="2883"/>
            <a:ext cx="2349021" cy="2985905"/>
          </a:xfrm>
          <a:prstGeom prst="rect">
            <a:avLst/>
          </a:prstGeom>
          <a:noFill/>
          <a:ln>
            <a:noFill/>
          </a:ln>
        </p:spPr>
      </p:pic>
      <p:pic>
        <p:nvPicPr>
          <p:cNvPr id="113" name="Google Shape;113;p17"/>
          <p:cNvPicPr preferRelativeResize="0"/>
          <p:nvPr/>
        </p:nvPicPr>
        <p:blipFill rotWithShape="1">
          <a:blip r:embed="rId6">
            <a:alphaModFix/>
          </a:blip>
          <a:srcRect l="15604" b="2931"/>
          <a:stretch/>
        </p:blipFill>
        <p:spPr>
          <a:xfrm>
            <a:off x="1243533" y="3689697"/>
            <a:ext cx="1473496" cy="3258970"/>
          </a:xfrm>
          <a:prstGeom prst="rect">
            <a:avLst/>
          </a:prstGeom>
          <a:noFill/>
          <a:ln>
            <a:noFill/>
          </a:ln>
        </p:spPr>
      </p:pic>
      <p:pic>
        <p:nvPicPr>
          <p:cNvPr id="114" name="Google Shape;114;p17"/>
          <p:cNvPicPr preferRelativeResize="0"/>
          <p:nvPr/>
        </p:nvPicPr>
        <p:blipFill rotWithShape="1">
          <a:blip r:embed="rId7">
            <a:alphaModFix/>
          </a:blip>
          <a:srcRect r="22480" b="1048"/>
          <a:stretch/>
        </p:blipFill>
        <p:spPr>
          <a:xfrm>
            <a:off x="8789125" y="3261918"/>
            <a:ext cx="2159343" cy="3593199"/>
          </a:xfrm>
          <a:prstGeom prst="rect">
            <a:avLst/>
          </a:prstGeom>
          <a:noFill/>
          <a:ln>
            <a:noFill/>
          </a:ln>
        </p:spPr>
      </p:pic>
    </p:spTree>
    <p:extLst>
      <p:ext uri="{BB962C8B-B14F-4D97-AF65-F5344CB8AC3E}">
        <p14:creationId xmlns:p14="http://schemas.microsoft.com/office/powerpoint/2010/main" val="4271369363"/>
      </p:ext>
    </p:extLst>
  </p:cSld>
  <p:clrMapOvr>
    <a:masterClrMapping/>
  </p:clrMapOvr>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DB7358-0BCB-4DEB-B717-C1D7CC555F05}">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3.xml><?xml version="1.0" encoding="utf-8"?>
<ds:datastoreItem xmlns:ds="http://schemas.openxmlformats.org/officeDocument/2006/customXml" ds:itemID="{B69E9DE5-EFFE-4262-A023-32732F0B666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{1DE03C5A-7DD0-4122-A37B-248BDB550CB6}TF3977e381-cba5-49b1-ba43-b5d865517af907ebbda9_win32-372d4d6ae720</Template>
  <TotalTime>249</TotalTime>
  <Words>1857</Words>
  <Application>Microsoft Macintosh PowerPoint</Application>
  <PresentationFormat>Widescreen</PresentationFormat>
  <Paragraphs>286</Paragraphs>
  <Slides>28</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Caveat</vt:lpstr>
      <vt:lpstr>SimSun</vt:lpstr>
      <vt:lpstr>Aptos</vt:lpstr>
      <vt:lpstr>Aptos Black</vt:lpstr>
      <vt:lpstr>Arial</vt:lpstr>
      <vt:lpstr>Calibri</vt:lpstr>
      <vt:lpstr>Times</vt:lpstr>
      <vt:lpstr>Tisa Offc Serif Pro</vt:lpstr>
      <vt:lpstr>Univers Light</vt:lpstr>
      <vt:lpstr>Wingdings</vt:lpstr>
      <vt:lpstr>Custom</vt:lpstr>
      <vt:lpstr>PowerPoint Presentation</vt:lpstr>
      <vt:lpstr>第三十一课 代求的事奉</vt:lpstr>
      <vt:lpstr>“作圣洁的祭司，借着耶稣基督奉献神所悦纳的灵祭。”—彼前二5    “你们倒要称为耶和华的祭司。”—赛六十一6    “主耶和华的灵在我身上，因为耶和华用膏膏我” —赛六十一1   </vt:lpstr>
      <vt:lpstr>祭司的名分</vt:lpstr>
      <vt:lpstr>第一方面  祭司的工作</vt:lpstr>
      <vt:lpstr>第二方面  祭司的为人</vt:lpstr>
      <vt:lpstr>第三方面  祭司的途径</vt:lpstr>
      <vt:lpstr>呼召我们基督徒成为代求的祭司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Richardson International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第三十一课 代求的事奉</dc:title>
  <dc:creator>Fei Wang</dc:creator>
  <cp:lastModifiedBy>Microsoft Office 用户</cp:lastModifiedBy>
  <cp:revision>5</cp:revision>
  <dcterms:created xsi:type="dcterms:W3CDTF">2025-12-09T19:36:03Z</dcterms:created>
  <dcterms:modified xsi:type="dcterms:W3CDTF">2025-12-28T14:17:58Z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