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C7B886B-AE82-4492-9366-7C7F62A4BEFC}" type="datetimeFigureOut">
              <a:rPr lang="en-US" smtClean="0"/>
              <a:pPr/>
              <a:t>2025-07-24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A50F1DE-2D79-46A1-B8E5-F5D4B570D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第二课如何识别异端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认识异端主日学</a:t>
            </a:r>
            <a:r>
              <a:rPr lang="en-US" altLang="zh-CN" dirty="0" smtClean="0"/>
              <a:t>20241201</a:t>
            </a:r>
          </a:p>
          <a:p>
            <a:r>
              <a:rPr lang="zh-CN" altLang="en-US" smtClean="0"/>
              <a:t>施军斌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第二顺从真理的圣灵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亲爱的弟兄啊，一切的灵，你们不可都信，总要试验那些灵是出于　神的不是，因为世上有许多假先知已经出来了。</a:t>
            </a:r>
            <a:r>
              <a:rPr lang="en-US" dirty="0" smtClean="0"/>
              <a:t>”</a:t>
            </a:r>
            <a:r>
              <a:rPr lang="zh-CN" altLang="en-US" dirty="0" smtClean="0"/>
              <a:t>约翰一书</a:t>
            </a:r>
            <a:r>
              <a:rPr lang="en-US" dirty="0" smtClean="0"/>
              <a:t> 4:1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因为，凡世界上的事，就像肉体的情欲、眼目的情欲，并今生的骄傲，都不是从父来的，乃是从世界来的。</a:t>
            </a:r>
            <a:r>
              <a:rPr lang="en-US" dirty="0" smtClean="0"/>
              <a:t>” </a:t>
            </a:r>
            <a:r>
              <a:rPr lang="zh-CN" altLang="en-US" dirty="0" smtClean="0"/>
              <a:t>约翰一书</a:t>
            </a:r>
            <a:r>
              <a:rPr lang="en-US" dirty="0" smtClean="0"/>
              <a:t> 2:16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情欲的事都是显而易见的，就如奸淫、污秽、邪荡、 拜偶像、邪术、仇恨、争竞、忌恨、恼怒、结党、纷争、异端、 嫉妒、醉酒、荒宴等类。我从前告诉你们，现在又告诉你们，行这样事的人必不能承受　神的国。</a:t>
            </a:r>
            <a:r>
              <a:rPr lang="en-US" dirty="0" smtClean="0"/>
              <a:t>” </a:t>
            </a:r>
            <a:r>
              <a:rPr lang="zh-CN" altLang="en-US" dirty="0" smtClean="0"/>
              <a:t>加拉太书</a:t>
            </a:r>
            <a:r>
              <a:rPr lang="en-US" dirty="0" smtClean="0"/>
              <a:t> 5:19-21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zh-CN" altLang="en-US" dirty="0" smtClean="0"/>
              <a:t>我说，你们当顺着圣灵而行，就不放纵肉体的情欲了。 因为情欲和圣灵相争，圣灵和情欲相争，这两个是彼此相敌，使你们不能做所愿意做的。</a:t>
            </a:r>
            <a:r>
              <a:rPr lang="en-US" dirty="0" smtClean="0"/>
              <a:t>” </a:t>
            </a:r>
            <a:r>
              <a:rPr lang="zh-CN" altLang="en-US" dirty="0" smtClean="0"/>
              <a:t>加拉太书</a:t>
            </a:r>
            <a:r>
              <a:rPr lang="en-US" dirty="0" smtClean="0"/>
              <a:t> 5:16-17 CUNPSS-</a:t>
            </a:r>
            <a:r>
              <a:rPr lang="zh-CN" altLang="en-US" dirty="0" smtClean="0"/>
              <a:t>神</a:t>
            </a: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如何对待相信异端的弟兄姐妹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我在主里很信你们必不怀别样的心；但搅扰你们的，无论是谁，必担当他的罪名。</a:t>
            </a:r>
            <a:r>
              <a:rPr lang="en-US" dirty="0" smtClean="0"/>
              <a:t>” </a:t>
            </a:r>
            <a:r>
              <a:rPr lang="zh-CN" altLang="en-US" dirty="0" smtClean="0"/>
              <a:t>加拉太书</a:t>
            </a:r>
            <a:r>
              <a:rPr lang="en-US" dirty="0" smtClean="0"/>
              <a:t> 5:10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他曾救我们脱离那极大的死亡，现在仍要救我们，并且我们指望他将来还要救我们。</a:t>
            </a:r>
            <a:r>
              <a:rPr lang="en-US" dirty="0" smtClean="0"/>
              <a:t>” </a:t>
            </a:r>
            <a:r>
              <a:rPr lang="zh-CN" altLang="en-US" dirty="0" smtClean="0"/>
              <a:t>哥林多后书</a:t>
            </a:r>
            <a:r>
              <a:rPr lang="en-US" dirty="0" smtClean="0"/>
              <a:t> 1:10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这样的人受了众人的责罚也就够了， 倒不如赦免他，安慰他，免得他忧愁太过，甚至沉沦了。 所以我劝你们，要向他显出坚定不移的爱心来。 免得撒但趁着机会胜过我们，因我们并非不晓得他的诡计。</a:t>
            </a:r>
            <a:r>
              <a:rPr lang="en-US" dirty="0" smtClean="0"/>
              <a:t>” </a:t>
            </a:r>
            <a:r>
              <a:rPr lang="zh-CN" altLang="en-US" dirty="0" smtClean="0"/>
              <a:t>哥林多后书</a:t>
            </a:r>
            <a:r>
              <a:rPr lang="en-US" dirty="0" smtClean="0"/>
              <a:t> 2:6-8, 11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有些人存疑心，你们要怜悯他们； 有些人你们要从火中抢出来，搭救他们；有些人你们要存惧怕的心怜悯他们，连那被情欲沾染的衣服也当厌恶。</a:t>
            </a:r>
            <a:r>
              <a:rPr lang="en-US" dirty="0" smtClean="0"/>
              <a:t>” </a:t>
            </a:r>
            <a:r>
              <a:rPr lang="zh-CN" altLang="en-US" dirty="0" smtClean="0"/>
              <a:t>犹大书</a:t>
            </a:r>
            <a:r>
              <a:rPr lang="en-US" dirty="0" smtClean="0"/>
              <a:t> 1:22-23 CUNPSS-</a:t>
            </a:r>
            <a:r>
              <a:rPr lang="zh-CN" altLang="en-US" dirty="0" smtClean="0"/>
              <a:t>神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教会弟兄姐妹为什么要知道异端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晓得牠的诡计</a:t>
            </a:r>
            <a:endParaRPr lang="en-US" altLang="zh-CN" dirty="0" smtClean="0"/>
          </a:p>
          <a:p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免得撒但趁着机会胜过我们，因我们并非不晓得他的诡计。</a:t>
            </a:r>
            <a:r>
              <a:rPr lang="en-US" dirty="0" smtClean="0"/>
              <a:t>” </a:t>
            </a:r>
            <a:r>
              <a:rPr lang="zh-CN" altLang="en-US" dirty="0" smtClean="0"/>
              <a:t>哥林多后书</a:t>
            </a:r>
            <a:r>
              <a:rPr lang="en-US" dirty="0" smtClean="0"/>
              <a:t> 2:11 CUNPSS-</a:t>
            </a:r>
            <a:r>
              <a:rPr lang="zh-CN" altLang="en-US" dirty="0" smtClean="0"/>
              <a:t>神</a:t>
            </a:r>
            <a:endParaRPr lang="en-US" dirty="0" smtClean="0"/>
          </a:p>
          <a:p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务要谨守，警醒。因为你们的仇敌魔鬼，如同吼叫的狮子，遍地游行，寻找可吞吃的人。</a:t>
            </a:r>
            <a:r>
              <a:rPr lang="en-US" dirty="0" smtClean="0"/>
              <a:t>”</a:t>
            </a:r>
            <a:r>
              <a:rPr lang="zh-CN" altLang="en-US" dirty="0" smtClean="0"/>
              <a:t>彼得前书</a:t>
            </a:r>
            <a:r>
              <a:rPr lang="en-US" dirty="0" smtClean="0"/>
              <a:t> 5:8 CUNPSS-</a:t>
            </a:r>
            <a:r>
              <a:rPr lang="zh-CN" altLang="en-US" dirty="0" smtClean="0"/>
              <a:t>神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我们希望这课要实现什么呢？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直等到我们众人在真道上同归于一，认识　神的儿子，得以长大成人，满有基督长成的身量，</a:t>
            </a:r>
            <a:r>
              <a:rPr lang="en-US" dirty="0" smtClean="0"/>
              <a:t>” </a:t>
            </a:r>
            <a:r>
              <a:rPr lang="zh-CN" altLang="en-US" dirty="0" smtClean="0"/>
              <a:t>以弗所书</a:t>
            </a:r>
            <a:r>
              <a:rPr lang="en-US" dirty="0" smtClean="0"/>
              <a:t> 4:13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zh-CN" altLang="en-US" dirty="0" smtClean="0"/>
              <a:t>我小子啊，我为你们再受生产之苦，直等到基督成形在你们心里。</a:t>
            </a:r>
            <a:r>
              <a:rPr lang="en-US" dirty="0" smtClean="0"/>
              <a:t>”</a:t>
            </a:r>
            <a:r>
              <a:rPr lang="zh-CN" altLang="en-US" dirty="0" smtClean="0"/>
              <a:t>加拉太书</a:t>
            </a:r>
            <a:r>
              <a:rPr lang="en-US" dirty="0" smtClean="0"/>
              <a:t> 4:19 CUNPSS-</a:t>
            </a:r>
            <a:r>
              <a:rPr lang="zh-CN" altLang="en-US" dirty="0" smtClean="0"/>
              <a:t>神</a:t>
            </a:r>
            <a:endParaRPr lang="en-US" dirty="0" smtClean="0"/>
          </a:p>
          <a:p>
            <a:pPr fontAlgn="base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回顾第一课 属灵争战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zh-CN" altLang="en-US" dirty="0" smtClean="0"/>
              <a:t>人类历史上两个最关键的属灵争战是什么？</a:t>
            </a:r>
            <a:endParaRPr lang="en-US" altLang="zh-CN" dirty="0" smtClean="0"/>
          </a:p>
          <a:p>
            <a:pPr lvl="1" fontAlgn="base"/>
            <a:r>
              <a:rPr lang="zh-CN" altLang="en-US" dirty="0" smtClean="0"/>
              <a:t>第一是亚当与蛇</a:t>
            </a:r>
            <a:endParaRPr lang="en-US" altLang="zh-CN" dirty="0" smtClean="0"/>
          </a:p>
          <a:p>
            <a:pPr lvl="2" fontAlgn="base"/>
            <a:r>
              <a:rPr lang="zh-CN" altLang="en-US" dirty="0" smtClean="0"/>
              <a:t>创世纪第</a:t>
            </a:r>
            <a:r>
              <a:rPr lang="en-US" altLang="zh-CN" dirty="0" smtClean="0"/>
              <a:t>3</a:t>
            </a:r>
            <a:r>
              <a:rPr lang="zh-CN" altLang="en-US" dirty="0" smtClean="0"/>
              <a:t>章</a:t>
            </a:r>
            <a:endParaRPr lang="en-US" dirty="0" smtClean="0"/>
          </a:p>
          <a:p>
            <a:pPr lvl="1" fontAlgn="base"/>
            <a:r>
              <a:rPr lang="zh-CN" altLang="en-US" dirty="0" smtClean="0"/>
              <a:t>第二是耶稣与蛇</a:t>
            </a:r>
            <a:endParaRPr lang="en-US" altLang="zh-CN" dirty="0" smtClean="0"/>
          </a:p>
          <a:p>
            <a:pPr lvl="2" fontAlgn="base"/>
            <a:r>
              <a:rPr lang="zh-CN" altLang="en-US" dirty="0" smtClean="0"/>
              <a:t>马太福音第</a:t>
            </a:r>
            <a:r>
              <a:rPr lang="en-US" altLang="zh-CN" dirty="0" smtClean="0"/>
              <a:t>4</a:t>
            </a:r>
            <a:r>
              <a:rPr lang="zh-CN" altLang="en-US" dirty="0" smtClean="0"/>
              <a:t>章开始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第二课如何识别异端？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第一：学习真理</a:t>
            </a:r>
            <a:endParaRPr lang="en-US" altLang="zh-CN" b="1" dirty="0" smtClean="0"/>
          </a:p>
          <a:p>
            <a:r>
              <a:rPr lang="zh-CN" altLang="en-US" b="1" dirty="0" smtClean="0"/>
              <a:t>第二：顺从真理的圣灵</a:t>
            </a:r>
            <a:endParaRPr lang="en-US" altLang="zh-CN" b="1" dirty="0" smtClean="0"/>
          </a:p>
          <a:p>
            <a:r>
              <a:rPr lang="zh-CN" altLang="en-US" b="1" dirty="0" smtClean="0"/>
              <a:t>如何对待相信异端的弟兄姐妹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学习真理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天天学习的、听的是什么？</a:t>
            </a:r>
            <a:endParaRPr lang="en-US" altLang="zh-CN" dirty="0" smtClean="0"/>
          </a:p>
          <a:p>
            <a:r>
              <a:rPr lang="zh-CN" altLang="en-US" dirty="0" smtClean="0"/>
              <a:t>什么是真理？</a:t>
            </a:r>
            <a:endParaRPr lang="en-US" altLang="zh-CN" dirty="0" smtClean="0"/>
          </a:p>
          <a:p>
            <a:r>
              <a:rPr lang="zh-CN" altLang="en-US" dirty="0" smtClean="0"/>
              <a:t>学习真理背后的心态？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案例分析：第一个属灵争战里的异端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创世记</a:t>
            </a:r>
            <a:r>
              <a:rPr lang="en-US" dirty="0" smtClean="0"/>
              <a:t> 3</a:t>
            </a:r>
          </a:p>
          <a:p>
            <a:r>
              <a:rPr lang="zh-CN" altLang="en-US" dirty="0" smtClean="0"/>
              <a:t>我们有两种特点，第一是不学真理，选择自己判断。不依靠真理</a:t>
            </a:r>
            <a:endParaRPr lang="en-US" altLang="zh-CN" dirty="0" smtClean="0"/>
          </a:p>
          <a:p>
            <a:r>
              <a:rPr lang="zh-CN" altLang="en-US" dirty="0" smtClean="0"/>
              <a:t>另外一种是学真理，但是没学透没学到家，错谬的学习真理，错误的查考圣经解释圣经，最后还是在谎言里</a:t>
            </a:r>
            <a:endParaRPr lang="en-US" altLang="zh-CN" dirty="0" smtClean="0"/>
          </a:p>
          <a:p>
            <a:r>
              <a:rPr lang="zh-CN" altLang="en-US" dirty="0" smtClean="0"/>
              <a:t>任何一个谎言都可以被魔鬼利用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‪创世记‬</a:t>
            </a:r>
            <a:r>
              <a:rPr lang="en-US" altLang="zh-CN" dirty="0" smtClean="0"/>
              <a:t>2:17 </a:t>
            </a:r>
            <a:r>
              <a:rPr lang="zh-CN" altLang="en-US" dirty="0" smtClean="0"/>
              <a:t>和合本 只是分别善恶树上的果子，你不可吃，因为你吃的日子必定死！”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‪创世记‬</a:t>
            </a:r>
            <a:r>
              <a:rPr lang="en-US" altLang="zh-CN" dirty="0" smtClean="0"/>
              <a:t>3:3 </a:t>
            </a:r>
            <a:r>
              <a:rPr lang="zh-CN" altLang="en-US" dirty="0" smtClean="0"/>
              <a:t>和合本 惟有园当中那棵树上的果子，　神曾说：‘你们不可吃，也不可摸，免得你们死。’”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改神的话，改掉神的意思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心出了问题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假教师与真牧人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这样，你们不再作外人和客旅，是与圣徒同国，是　神家里的人了； 并且被建造在使徒和先知的根基上，有基督耶稣自己为房角石，</a:t>
            </a:r>
            <a:r>
              <a:rPr lang="en-US" dirty="0" smtClean="0"/>
              <a:t>”</a:t>
            </a:r>
            <a:r>
              <a:rPr lang="zh-CN" altLang="en-US" dirty="0" smtClean="0"/>
              <a:t>以弗所书</a:t>
            </a:r>
            <a:r>
              <a:rPr lang="en-US" dirty="0" smtClean="0"/>
              <a:t> 2:19-20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“</a:t>
            </a:r>
            <a:r>
              <a:rPr lang="zh-CN" altLang="en-US" dirty="0" smtClean="0"/>
              <a:t>乃将那些暗昧可耻的事弃绝了；不行诡诈，不谬讲　神的道理，只将真理表明出来，好在　神面前把自己荐与各人的良心。</a:t>
            </a:r>
            <a:r>
              <a:rPr lang="en-US" dirty="0" smtClean="0"/>
              <a:t>”</a:t>
            </a:r>
            <a:r>
              <a:rPr lang="zh-CN" altLang="en-US" dirty="0" smtClean="0"/>
              <a:t>哥林多后书</a:t>
            </a:r>
            <a:r>
              <a:rPr lang="en-US" dirty="0" smtClean="0"/>
              <a:t> 4:2 CUNPSS-</a:t>
            </a:r>
            <a:r>
              <a:rPr lang="zh-CN" altLang="en-US" dirty="0" smtClean="0"/>
              <a:t>神</a:t>
            </a:r>
            <a:endParaRPr lang="en-US" altLang="zh-CN" dirty="0" smtClean="0"/>
          </a:p>
          <a:p>
            <a:pPr fontAlgn="base"/>
            <a:endParaRPr lang="en-US" dirty="0" smtClean="0"/>
          </a:p>
          <a:p>
            <a:pPr fontAlgn="base"/>
            <a:r>
              <a:rPr lang="zh-CN" altLang="en-US" dirty="0" smtClean="0"/>
              <a:t>‪约翰福音‬</a:t>
            </a:r>
            <a:r>
              <a:rPr lang="en-US" altLang="zh-CN" dirty="0" smtClean="0"/>
              <a:t>10:10 </a:t>
            </a:r>
            <a:r>
              <a:rPr lang="zh-CN" altLang="en-US" dirty="0" smtClean="0"/>
              <a:t>和合本  </a:t>
            </a:r>
            <a:r>
              <a:rPr lang="en-US" altLang="zh-CN" dirty="0" smtClean="0"/>
              <a:t> </a:t>
            </a:r>
            <a:r>
              <a:rPr lang="zh-CN" altLang="en-US" dirty="0" smtClean="0"/>
              <a:t>盗贼来，无非要偷窃，杀害，毁坏；我来了，是要叫羊（或作“人”）得生命，并且得的更丰盛。</a:t>
            </a:r>
            <a:endParaRPr lang="en-US" dirty="0" smtClean="0"/>
          </a:p>
          <a:p>
            <a:pPr fontAlgn="base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1908</TotalTime>
  <Words>797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第二课如何识别异端</vt:lpstr>
      <vt:lpstr>教会弟兄姐妹为什么要知道异端</vt:lpstr>
      <vt:lpstr>我们希望这课要实现什么呢？</vt:lpstr>
      <vt:lpstr>回顾第一课 属灵争战</vt:lpstr>
      <vt:lpstr>第二课如何识别异端？</vt:lpstr>
      <vt:lpstr>学习真理</vt:lpstr>
      <vt:lpstr>案例分析：第一个属灵争战里的异端</vt:lpstr>
      <vt:lpstr>对比</vt:lpstr>
      <vt:lpstr>假教师与真牧人</vt:lpstr>
      <vt:lpstr>第二顺从真理的圣灵</vt:lpstr>
      <vt:lpstr>如何对待相信异端的弟兄姐妹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shiju</dc:creator>
  <cp:lastModifiedBy>Joe Shi</cp:lastModifiedBy>
  <cp:revision>193</cp:revision>
  <dcterms:created xsi:type="dcterms:W3CDTF">2024-12-01T16:41:45Z</dcterms:created>
  <dcterms:modified xsi:type="dcterms:W3CDTF">2025-07-24T16:53:53Z</dcterms:modified>
</cp:coreProperties>
</file>