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0"/>
  </p:notesMasterIdLst>
  <p:sldIdLst>
    <p:sldId id="256" r:id="rId2"/>
    <p:sldId id="264" r:id="rId3"/>
    <p:sldId id="286" r:id="rId4"/>
    <p:sldId id="289" r:id="rId5"/>
    <p:sldId id="282" r:id="rId6"/>
    <p:sldId id="284" r:id="rId7"/>
    <p:sldId id="285" r:id="rId8"/>
    <p:sldId id="288" r:id="rId9"/>
    <p:sldId id="291" r:id="rId10"/>
    <p:sldId id="290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5172" autoAdjust="0"/>
  </p:normalViewPr>
  <p:slideViewPr>
    <p:cSldViewPr>
      <p:cViewPr>
        <p:scale>
          <a:sx n="75" d="100"/>
          <a:sy n="75" d="100"/>
        </p:scale>
        <p:origin x="-26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EEC67-5F9E-4FC2-AC99-2596663721D2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5F30F4-F6FA-4B45-A0EC-C7D703D7F2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如果你不从所读的经文中抽出重点，你一天下来就无法记住什么。从经文里挑选出一个词语，短句，经节或主意，投入比读整篇经文时更多精力。那就是默想了。就是集中思考某样东西以达到更迦了解它的目的。这可能还包括提出问题？上帝为什么这么说？这告诉我关于神的什么事情？有没有什么方法让我今天可以将它具体应用到我的生活当中？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如果你不从所读的经文中抽出重点，你一天下来就无法记住什么。从经文里挑选出一个词语，短句，经节或主意，投入比读整篇经文时更多精力。那就是默想了。就是集中思考某样东西以达到更迦了解它的目的。这可能还包括提出问题？上帝为什么这么说？这告诉我关于神的什么事情？有没有什么方法让我今天可以将它具体应用到我的生活当中？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如果你不从所读的经文中抽出重点，你一天下来就无法记住什么。从经文里挑选出一个词语，短句，经节或主意，投入比读整篇经文时更多精力。那就是默想了。就是集中思考某样东西以达到更迦了解它的目的。这可能还包括提出问题？上帝为什么这么说？这告诉我关于神的什么事情？有没有什么方法让我今天可以将它具体应用到我的生活当中？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为什么可以？神自己乐意与我们相遇，祂向我们启示自己；两个启示的方法，第一是普遍启示，第二是特殊启示；但是其实我们无法获得启示除非上帝主动启示，祂把自己向聪明通达的人隐藏自己，向小孩子就显明自己；（马太 </a:t>
            </a:r>
            <a:r>
              <a:rPr lang="en-US" altLang="zh-CN" dirty="0" smtClean="0"/>
              <a:t>11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25</a:t>
            </a:r>
            <a:r>
              <a:rPr lang="zh-CN" altLang="en-US" dirty="0" smtClean="0"/>
              <a:t>）上帝亲自说，祂向我们掩面是因为我们的罪（以赛亚</a:t>
            </a:r>
            <a:r>
              <a:rPr lang="en-US" altLang="zh-CN" dirty="0" smtClean="0"/>
              <a:t>59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为什么要与神相遇？耶稣说</a:t>
            </a:r>
            <a:r>
              <a:rPr lang="zh-CN" altLang="en-US" dirty="0" smtClean="0"/>
              <a:t>凡劳苦担重担的人，到我这里来，我就使得你们得安息，</a:t>
            </a:r>
            <a:r>
              <a:rPr lang="zh-CN" altLang="en-US" dirty="0" smtClean="0"/>
              <a:t>因为我们需要主耶稣基督里得安息。通过主耶稣的救赎，我们是上帝得孩子，真孩子一定和上帝沟通。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如何相遇？</a:t>
            </a:r>
            <a:r>
              <a:rPr lang="en-US" altLang="zh-CN" dirty="0" smtClean="0"/>
              <a:t>1.</a:t>
            </a:r>
            <a:r>
              <a:rPr lang="en-US" altLang="zh-CN" baseline="0" dirty="0" smtClean="0"/>
              <a:t> </a:t>
            </a:r>
            <a:r>
              <a:rPr lang="zh-CN" altLang="en-US" baseline="0" dirty="0" smtClean="0"/>
              <a:t>信心里借着基督，</a:t>
            </a:r>
            <a:r>
              <a:rPr lang="en-US" altLang="zh-CN" baseline="0" dirty="0" smtClean="0"/>
              <a:t>2.</a:t>
            </a:r>
            <a:r>
              <a:rPr lang="zh-CN" altLang="en-US" baseline="0" dirty="0" smtClean="0"/>
              <a:t>借着话语，诗篇</a:t>
            </a:r>
            <a:r>
              <a:rPr lang="en-US" altLang="zh-CN" baseline="0" dirty="0" smtClean="0"/>
              <a:t>119</a:t>
            </a:r>
            <a:r>
              <a:rPr lang="zh-CN" altLang="en-US" baseline="0" dirty="0" smtClean="0"/>
              <a:t>：</a:t>
            </a:r>
            <a:r>
              <a:rPr lang="en-US" altLang="zh-CN" baseline="0" dirty="0" smtClean="0"/>
              <a:t>11</a:t>
            </a:r>
            <a:r>
              <a:rPr lang="zh-CN" altLang="en-US" baseline="0" dirty="0" smtClean="0"/>
              <a:t> 免得我们得罪神；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</a:t>
            </a: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经上记着说：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‘</a:t>
            </a: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人活着，不是单靠食物，乃是靠　神口里所出的一切话。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’ </a:t>
            </a:r>
            <a:r>
              <a:rPr lang="en-US" altLang="zh-CN" baseline="0" dirty="0" smtClean="0"/>
              <a:t>3</a:t>
            </a:r>
            <a:r>
              <a:rPr lang="zh-CN" altLang="en-US" baseline="0" dirty="0" smtClean="0"/>
              <a:t>在祷告中</a:t>
            </a:r>
            <a:endParaRPr lang="en-US" altLang="zh-C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为什么可以？神自己乐意与我们相遇，祂向我们启示自己；两个启示的方法，第一是普遍启示，第二是特殊启示；但是其实我们无法获得启示除非上帝主动启示，祂把自己向聪明通达的人隐藏自己，向小孩子就显明自己；（马太 </a:t>
            </a:r>
            <a:r>
              <a:rPr lang="en-US" altLang="zh-CN" dirty="0" smtClean="0"/>
              <a:t>11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25</a:t>
            </a:r>
            <a:r>
              <a:rPr lang="zh-CN" altLang="en-US" dirty="0" smtClean="0"/>
              <a:t>）上帝亲自说，祂向我们掩面是因为我们的罪（以赛亚</a:t>
            </a:r>
            <a:r>
              <a:rPr lang="en-US" altLang="zh-CN" dirty="0" smtClean="0"/>
              <a:t>59</a:t>
            </a:r>
            <a:r>
              <a:rPr lang="zh-CN" altLang="en-US" dirty="0" smtClean="0"/>
              <a:t>：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为什么要与神相遇？耶稣说</a:t>
            </a:r>
            <a:r>
              <a:rPr lang="zh-CN" altLang="en-US" dirty="0" smtClean="0"/>
              <a:t>凡劳苦担重担的人，到我这里来，我就使得你们得安息，</a:t>
            </a:r>
            <a:r>
              <a:rPr lang="zh-CN" altLang="en-US" dirty="0" smtClean="0"/>
              <a:t>因为我们需要主耶稣基督里得安息。通过主耶稣的救赎，我们是上帝得孩子，真孩子一定和上帝沟通。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如何相遇？</a:t>
            </a:r>
            <a:r>
              <a:rPr lang="en-US" altLang="zh-CN" dirty="0" smtClean="0"/>
              <a:t>1.</a:t>
            </a:r>
            <a:r>
              <a:rPr lang="en-US" altLang="zh-CN" baseline="0" dirty="0" smtClean="0"/>
              <a:t> </a:t>
            </a:r>
            <a:r>
              <a:rPr lang="zh-CN" altLang="en-US" baseline="0" dirty="0" smtClean="0"/>
              <a:t>信心里借着基督，</a:t>
            </a:r>
            <a:r>
              <a:rPr lang="en-US" altLang="zh-CN" baseline="0" dirty="0" smtClean="0"/>
              <a:t>2.</a:t>
            </a:r>
            <a:r>
              <a:rPr lang="zh-CN" altLang="en-US" baseline="0" dirty="0" smtClean="0"/>
              <a:t>借着话语，诗篇</a:t>
            </a:r>
            <a:r>
              <a:rPr lang="en-US" altLang="zh-CN" baseline="0" dirty="0" smtClean="0"/>
              <a:t>119</a:t>
            </a:r>
            <a:r>
              <a:rPr lang="zh-CN" altLang="en-US" baseline="0" dirty="0" smtClean="0"/>
              <a:t>：</a:t>
            </a:r>
            <a:r>
              <a:rPr lang="en-US" altLang="zh-CN" baseline="0" dirty="0" smtClean="0"/>
              <a:t>11</a:t>
            </a:r>
            <a:r>
              <a:rPr lang="zh-CN" altLang="en-US" baseline="0" dirty="0" smtClean="0"/>
              <a:t> 免得我们得罪神；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</a:t>
            </a: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经上记着说：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‘</a:t>
            </a:r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人活着，不是单靠食物，乃是靠　神口里所出的一切话。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’ </a:t>
            </a:r>
            <a:r>
              <a:rPr lang="en-US" altLang="zh-CN" baseline="0" dirty="0" smtClean="0"/>
              <a:t>3</a:t>
            </a:r>
            <a:r>
              <a:rPr lang="zh-CN" altLang="en-US" baseline="0" dirty="0" smtClean="0"/>
              <a:t>在祷告中</a:t>
            </a:r>
            <a:endParaRPr lang="en-US" altLang="zh-CN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默想是很重要的，因为我们的头脑总是很混乱，读过大量经文（或者其它任何读物）很容易在过了两个小时之后就什么都不记得了。如果你是这种情况，那么你的灵修就没有什么得着。如果你无法记住圣经说了什么，你就无法效法基督的样式，当然你也就无法更深刻地认识主。记得我们对灵修的解释显示它的目标：要更认识神，从神的眼光了解我们自己，从神的角度看待这个世界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如果你不从所读的经文中抽出重点，你一天下来就无法记住什么。从经文里挑选出一个词语，短句，经节或主意，投入比读整篇经文时更多精力。那就是默想了。就是集中思考某样东西以达到更迦了解它的目的。这可能还包括提出问题？上帝为什么这么说？这告诉我关于神的什么事情？有没有什么方法让我今天可以将它具体应用到我的生活当中？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5F30F4-F6FA-4B45-A0EC-C7D703D7F2C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1C62352-E93A-4EF6-8612-42E1DA191AA5}" type="datetimeFigureOut">
              <a:rPr lang="en-US" smtClean="0"/>
              <a:pPr/>
              <a:t>2025-09-13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E688B06-B967-4C18-AB5B-A9F99589D2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matt.smethurst.79?__cft__%5b0%5d=AZUCtPnOUxhGyZcrr9ayMdoOXq1BmeIBt3aT8lXvpmdhmskrs5_U0mf1u9tsy9bEtQjJ7tZM3l42jsdt-aGRVicPMvieVEMWNP2q2fxREkYyqQkouMgyw0tJOVfnXPFAPXHvaWRzJiI54qG62SzJmDS1dlF7GtTcG-oA7CviiRhXpg&amp;__tn__=-%5dK-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/>
              <a:t>《</a:t>
            </a:r>
            <a:r>
              <a:rPr lang="zh-CN" altLang="en-US" sz="3200" dirty="0" smtClean="0"/>
              <a:t>与</a:t>
            </a:r>
            <a:r>
              <a:rPr lang="zh-CN" altLang="en-US" sz="3200" dirty="0" smtClean="0"/>
              <a:t>神相遇</a:t>
            </a:r>
            <a:r>
              <a:rPr lang="en-US" altLang="zh-CN" sz="3200" dirty="0" smtClean="0"/>
              <a:t>》</a:t>
            </a:r>
            <a:r>
              <a:rPr lang="zh-CN" altLang="en-US" sz="3200" dirty="0" smtClean="0"/>
              <a:t>第三课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 dirty="0" smtClean="0"/>
              <a:t>靠神的话语与神相遇（下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r>
              <a:rPr lang="en-US" altLang="zh-CN" dirty="0" smtClean="0"/>
              <a:t>20250913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21166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dirty="0" smtClean="0"/>
              <a:t>温</a:t>
            </a:r>
            <a:r>
              <a:rPr lang="zh-CN" altLang="en-US" dirty="0" smtClean="0"/>
              <a:t>尼伯华人圣经教</a:t>
            </a:r>
            <a:r>
              <a:rPr lang="zh-CN" altLang="en-US" dirty="0" smtClean="0"/>
              <a:t>会 </a:t>
            </a:r>
            <a:r>
              <a:rPr lang="en-US" altLang="zh-CN" dirty="0" smtClean="0"/>
              <a:t>- </a:t>
            </a:r>
            <a:r>
              <a:rPr lang="zh-CN" altLang="en-US" dirty="0" smtClean="0"/>
              <a:t>施</a:t>
            </a:r>
            <a:r>
              <a:rPr lang="zh-CN" altLang="en-US" dirty="0" smtClean="0"/>
              <a:t>军</a:t>
            </a:r>
            <a:r>
              <a:rPr lang="zh-CN" altLang="en-US" dirty="0" smtClean="0"/>
              <a:t>斌 弟兄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摄取圣经的五种方式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1.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聆听神的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话（别人读）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2.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阅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读（自己快读）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3.	</a:t>
            </a:r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研</a:t>
            </a:r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习（自己慢读）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/>
              <a:t>4.	</a:t>
            </a:r>
            <a:r>
              <a:rPr lang="zh-CN" altLang="en-US" dirty="0" smtClean="0"/>
              <a:t>默</a:t>
            </a:r>
            <a:r>
              <a:rPr lang="zh-CN" altLang="en-US" dirty="0" smtClean="0"/>
              <a:t>想（超级慢读）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为什么要默想？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默想的目的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不</a:t>
            </a:r>
            <a:r>
              <a:rPr lang="zh-CN" altLang="en-US" dirty="0" smtClean="0"/>
              <a:t>是</a:t>
            </a:r>
            <a:r>
              <a:rPr lang="zh-CN" altLang="en-US" u="sng" dirty="0" smtClean="0"/>
              <a:t>倒空我们的思想</a:t>
            </a:r>
            <a:endParaRPr lang="en-US" altLang="zh-CN" u="sng" dirty="0" smtClean="0"/>
          </a:p>
          <a:p>
            <a:pPr lvl="2"/>
            <a:r>
              <a:rPr lang="zh-CN" altLang="en-US" dirty="0" smtClean="0"/>
              <a:t>而</a:t>
            </a:r>
            <a:r>
              <a:rPr lang="zh-CN" altLang="en-US" dirty="0" smtClean="0"/>
              <a:t>是</a:t>
            </a:r>
            <a:r>
              <a:rPr lang="zh-CN" altLang="en-US" u="sng" dirty="0" smtClean="0"/>
              <a:t>使我们心中充满</a:t>
            </a:r>
            <a:r>
              <a:rPr lang="zh-CN" altLang="en-US" dirty="0" smtClean="0"/>
              <a:t>神的真理</a:t>
            </a:r>
            <a:endParaRPr lang="en-US" altLang="zh-C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靠神的道（话语）与神相</a:t>
            </a:r>
            <a:r>
              <a:rPr lang="zh-CN" altLang="en-US" dirty="0" smtClean="0"/>
              <a:t>遇（下）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摄取圣经的五种方式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1.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聆听神的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话（别人读）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2.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阅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读（自己快读）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3.	</a:t>
            </a:r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研</a:t>
            </a:r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习（自己慢读）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/>
              <a:t>4.	</a:t>
            </a:r>
            <a:r>
              <a:rPr lang="zh-CN" altLang="en-US" dirty="0" smtClean="0"/>
              <a:t>默</a:t>
            </a:r>
            <a:r>
              <a:rPr lang="zh-CN" altLang="en-US" dirty="0" smtClean="0"/>
              <a:t>想（超级慢读）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为什么要默想？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默想的目的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如何默想？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选</a:t>
            </a:r>
            <a:r>
              <a:rPr lang="zh-CN" altLang="en-US" dirty="0" smtClean="0"/>
              <a:t>一句或一段经文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自</a:t>
            </a:r>
            <a:r>
              <a:rPr lang="zh-CN" altLang="en-US" dirty="0" smtClean="0"/>
              <a:t>己的话重复经文</a:t>
            </a:r>
            <a:endParaRPr lang="en-US" altLang="zh-CN" dirty="0" smtClean="0"/>
          </a:p>
          <a:p>
            <a:pPr lvl="3"/>
            <a:r>
              <a:rPr lang="zh-CN" altLang="en-US" dirty="0" smtClean="0"/>
              <a:t>神是什么？神做了什么？人是什么？人做了什么？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应</a:t>
            </a:r>
            <a:r>
              <a:rPr lang="zh-CN" altLang="en-US" dirty="0" smtClean="0"/>
              <a:t>用到自己身上</a:t>
            </a:r>
            <a:endParaRPr lang="en-US" altLang="zh-C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靠神的道（话语）与神相</a:t>
            </a:r>
            <a:r>
              <a:rPr lang="zh-CN" altLang="en-US" dirty="0" smtClean="0"/>
              <a:t>遇（下）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你有默想的方法吗？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默想的方法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你有默想的方法吗？</a:t>
            </a:r>
            <a:endParaRPr lang="en-US" altLang="zh-CN" dirty="0" smtClean="0">
              <a:solidFill>
                <a:schemeClr val="bg1">
                  <a:lumMod val="75000"/>
                </a:schemeClr>
              </a:solidFill>
            </a:endParaRPr>
          </a:p>
          <a:p>
            <a:pPr lvl="1"/>
            <a:r>
              <a:rPr lang="en-US" altLang="zh-CN" dirty="0" smtClean="0"/>
              <a:t>《</a:t>
            </a:r>
            <a:r>
              <a:rPr lang="zh-CN" altLang="en-US" dirty="0" smtClean="0"/>
              <a:t>属灵操练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一书第三章里列出</a:t>
            </a:r>
            <a:r>
              <a:rPr lang="en-US" altLang="zh-CN" dirty="0" smtClean="0"/>
              <a:t>13</a:t>
            </a:r>
            <a:r>
              <a:rPr lang="zh-CN" altLang="en-US" dirty="0" smtClean="0"/>
              <a:t>种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en-US" sz="2800" dirty="0" smtClean="0"/>
              <a:t>Puritan pastor Thomas Watson has the answer: “The reason we come away so cold from reading the word is because we do not warm ourselves at the fire of meditation</a:t>
            </a:r>
            <a:r>
              <a:rPr lang="en-US" sz="2800" dirty="0" smtClean="0"/>
              <a:t>.”</a:t>
            </a:r>
          </a:p>
          <a:p>
            <a:r>
              <a:rPr lang="zh-CN" altLang="en-US" sz="2800" dirty="0" smtClean="0"/>
              <a:t>我</a:t>
            </a:r>
            <a:r>
              <a:rPr lang="zh-CN" altLang="en-US" sz="2800" dirty="0" smtClean="0"/>
              <a:t>们对神的话如此冷漠是因为我们没有在默想中点燃自己</a:t>
            </a:r>
            <a:endParaRPr lang="en-US" altLang="zh-CN" dirty="0" smtClean="0"/>
          </a:p>
          <a:p>
            <a:pPr lvl="2"/>
            <a:endParaRPr lang="en-US" altLang="zh-CN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默想的方法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zh-CN" altLang="en-US" dirty="0" smtClean="0"/>
              <a:t>思考经文里强烈的对比</a:t>
            </a:r>
            <a:endParaRPr lang="en-US" altLang="zh-CN" dirty="0" smtClean="0"/>
          </a:p>
          <a:p>
            <a:r>
              <a:rPr lang="zh-CN" altLang="en-US" dirty="0" smtClean="0"/>
              <a:t>用自己的话重述</a:t>
            </a:r>
            <a:endParaRPr lang="en-US" altLang="zh-CN" dirty="0" smtClean="0"/>
          </a:p>
          <a:p>
            <a:r>
              <a:rPr lang="zh-CN" altLang="en-US" dirty="0" smtClean="0"/>
              <a:t>这句</a:t>
            </a:r>
            <a:r>
              <a:rPr lang="zh-CN" altLang="en-US" dirty="0" smtClean="0"/>
              <a:t>话教我什么？</a:t>
            </a:r>
            <a:endParaRPr lang="en-US" altLang="zh-CN" dirty="0" smtClean="0"/>
          </a:p>
          <a:p>
            <a:r>
              <a:rPr lang="zh-CN" altLang="en-US" dirty="0" smtClean="0"/>
              <a:t>构</a:t>
            </a:r>
            <a:r>
              <a:rPr lang="zh-CN" altLang="en-US" dirty="0" smtClean="0"/>
              <a:t>思一个图画帮助理解</a:t>
            </a:r>
            <a:endParaRPr lang="en-US" altLang="zh-CN" dirty="0" smtClean="0"/>
          </a:p>
          <a:p>
            <a:r>
              <a:rPr lang="zh-CN" altLang="en-US" dirty="0" smtClean="0"/>
              <a:t>我要怎么应用这句话？</a:t>
            </a:r>
            <a:endParaRPr lang="en-US" altLang="zh-CN" dirty="0" smtClean="0"/>
          </a:p>
          <a:p>
            <a:r>
              <a:rPr lang="zh-CN" altLang="en-US" dirty="0" smtClean="0"/>
              <a:t>这句话和福音有什么关系？</a:t>
            </a:r>
            <a:endParaRPr lang="en-US" altLang="zh-CN" dirty="0" smtClean="0"/>
          </a:p>
          <a:p>
            <a:r>
              <a:rPr lang="zh-CN" altLang="en-US" dirty="0" smtClean="0"/>
              <a:t>这句话</a:t>
            </a:r>
            <a:r>
              <a:rPr lang="zh-CN" altLang="en-US" dirty="0" smtClean="0"/>
              <a:t>和基督有</a:t>
            </a:r>
            <a:r>
              <a:rPr lang="zh-CN" altLang="en-US" dirty="0" smtClean="0"/>
              <a:t>什么关系？</a:t>
            </a:r>
            <a:endParaRPr lang="en-US" altLang="zh-CN" dirty="0" smtClean="0"/>
          </a:p>
          <a:p>
            <a:r>
              <a:rPr lang="zh-CN" altLang="en-US" dirty="0" smtClean="0"/>
              <a:t>这句话解决了什么问题？</a:t>
            </a:r>
            <a:endParaRPr lang="en-US" altLang="zh-CN" dirty="0" smtClean="0"/>
          </a:p>
          <a:p>
            <a:r>
              <a:rPr lang="zh-CN" altLang="en-US" dirty="0" smtClean="0"/>
              <a:t>尝试</a:t>
            </a:r>
            <a:r>
              <a:rPr lang="zh-CN" altLang="en-US" dirty="0" smtClean="0"/>
              <a:t>在</a:t>
            </a:r>
            <a:r>
              <a:rPr lang="zh-CN" altLang="en-US" dirty="0" smtClean="0"/>
              <a:t>祷</a:t>
            </a:r>
            <a:r>
              <a:rPr lang="zh-CN" altLang="en-US" dirty="0" smtClean="0"/>
              <a:t>告里使用这句话</a:t>
            </a:r>
            <a:endParaRPr lang="en-US" altLang="zh-CN" dirty="0" smtClean="0"/>
          </a:p>
          <a:p>
            <a:r>
              <a:rPr lang="zh-CN" altLang="en-US" dirty="0" smtClean="0"/>
              <a:t>记</a:t>
            </a:r>
            <a:r>
              <a:rPr lang="zh-CN" altLang="en-US" dirty="0" smtClean="0"/>
              <a:t>住这句话</a:t>
            </a:r>
            <a:endParaRPr lang="en-US" altLang="zh-CN" dirty="0" smtClean="0"/>
          </a:p>
          <a:p>
            <a:r>
              <a:rPr lang="zh-CN" altLang="en-US" dirty="0" smtClean="0"/>
              <a:t>使</a:t>
            </a:r>
            <a:r>
              <a:rPr lang="zh-CN" altLang="en-US" dirty="0" smtClean="0"/>
              <a:t>用艺术手法表达这句话：歌唱、绘画等</a:t>
            </a:r>
            <a:endParaRPr lang="en-US" altLang="zh-CN" dirty="0" smtClean="0"/>
          </a:p>
          <a:p>
            <a:r>
              <a:rPr lang="zh-CN" altLang="en-US" dirty="0" smtClean="0"/>
              <a:t>使用腓</a:t>
            </a:r>
            <a:r>
              <a:rPr lang="zh-CN" altLang="en-US" dirty="0" smtClean="0"/>
              <a:t>立比书 </a:t>
            </a:r>
            <a:r>
              <a:rPr lang="en-US" altLang="zh-CN" dirty="0" smtClean="0"/>
              <a:t>4:8 </a:t>
            </a:r>
            <a:r>
              <a:rPr lang="zh-CN" altLang="en-US" dirty="0" smtClean="0"/>
              <a:t>来问自己？</a:t>
            </a:r>
            <a:r>
              <a:rPr lang="en-US" altLang="zh-CN" dirty="0" smtClean="0"/>
              <a:t> </a:t>
            </a:r>
            <a:r>
              <a:rPr lang="zh-CN" altLang="en-US" dirty="0" smtClean="0"/>
              <a:t>弟兄们，我还有未尽的话：凡是真实的、可敬的、公义的、清洁的、可爱的、有美名的，若有什么德行，若有什么称赞，这些事你们都要思念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使用</a:t>
            </a:r>
            <a:r>
              <a:rPr lang="en-US" altLang="zh-CN" dirty="0" smtClean="0"/>
              <a:t>Joseph Hall</a:t>
            </a:r>
            <a:r>
              <a:rPr lang="zh-CN" altLang="en-US" dirty="0" smtClean="0"/>
              <a:t>的问题列表</a:t>
            </a:r>
            <a:endParaRPr lang="en-US" altLang="zh-CN" dirty="0" smtClean="0"/>
          </a:p>
          <a:p>
            <a:r>
              <a:rPr lang="en-US" dirty="0" smtClean="0"/>
              <a:t>	1.	What is it (</a:t>
            </a:r>
            <a:r>
              <a:rPr lang="en-US" i="1" dirty="0" smtClean="0"/>
              <a:t>define and/or describe what it is) you are meditating upon?</a:t>
            </a:r>
          </a:p>
          <a:p>
            <a:r>
              <a:rPr lang="en-US" dirty="0" smtClean="0"/>
              <a:t>	2.	What are its </a:t>
            </a:r>
            <a:r>
              <a:rPr lang="en-US" i="1" dirty="0" smtClean="0"/>
              <a:t>divisions or parts?</a:t>
            </a:r>
          </a:p>
          <a:p>
            <a:r>
              <a:rPr lang="en-US" dirty="0" smtClean="0"/>
              <a:t>	3.	What </a:t>
            </a:r>
            <a:r>
              <a:rPr lang="en-US" i="1" dirty="0" smtClean="0"/>
              <a:t>causes it?</a:t>
            </a:r>
          </a:p>
          <a:p>
            <a:r>
              <a:rPr lang="en-US" dirty="0" smtClean="0"/>
              <a:t>	4.	What does </a:t>
            </a:r>
            <a:r>
              <a:rPr lang="en-US" i="1" dirty="0" smtClean="0"/>
              <a:t>it cause; that is, what are its fruits and effects?</a:t>
            </a:r>
          </a:p>
          <a:p>
            <a:r>
              <a:rPr lang="en-US" dirty="0" smtClean="0"/>
              <a:t>	5.	What is its </a:t>
            </a:r>
            <a:r>
              <a:rPr lang="en-US" i="1" dirty="0" smtClean="0"/>
              <a:t>place, location, or use?</a:t>
            </a:r>
          </a:p>
          <a:p>
            <a:r>
              <a:rPr lang="en-US" dirty="0" smtClean="0"/>
              <a:t>	6.	What are its </a:t>
            </a:r>
            <a:r>
              <a:rPr lang="en-US" i="1" dirty="0" smtClean="0"/>
              <a:t>qualities and attachments?</a:t>
            </a:r>
          </a:p>
          <a:p>
            <a:r>
              <a:rPr lang="en-US" dirty="0" smtClean="0"/>
              <a:t>	7.	What is </a:t>
            </a:r>
            <a:r>
              <a:rPr lang="en-US" i="1" dirty="0" smtClean="0"/>
              <a:t>contrary, contradictory, or different to it?</a:t>
            </a:r>
          </a:p>
          <a:p>
            <a:r>
              <a:rPr lang="en-US" dirty="0" smtClean="0"/>
              <a:t>	8.	What </a:t>
            </a:r>
            <a:r>
              <a:rPr lang="en-US" i="1" dirty="0" smtClean="0"/>
              <a:t>compares to it?</a:t>
            </a:r>
          </a:p>
          <a:p>
            <a:r>
              <a:rPr lang="en-US" dirty="0" smtClean="0"/>
              <a:t>	9.	What are its </a:t>
            </a:r>
            <a:r>
              <a:rPr lang="en-US" i="1" dirty="0" smtClean="0"/>
              <a:t>titles or names?</a:t>
            </a:r>
          </a:p>
          <a:p>
            <a:r>
              <a:rPr lang="en-US" dirty="0" smtClean="0"/>
              <a:t>	10.	What are the </a:t>
            </a:r>
            <a:r>
              <a:rPr lang="en-US" i="1" dirty="0" smtClean="0"/>
              <a:t>testimonies or examples of Scripture about it?</a:t>
            </a:r>
          </a:p>
          <a:p>
            <a:r>
              <a:rPr lang="en-US" dirty="0" smtClean="0"/>
              <a:t> Donald S. Whitney, Spiritual Disciplines for the Christian Life, Revised and Updated., (Colorado Springs, CO: </a:t>
            </a:r>
            <a:r>
              <a:rPr lang="en-US" dirty="0" err="1" smtClean="0"/>
              <a:t>NavPress</a:t>
            </a:r>
            <a:r>
              <a:rPr lang="en-US" dirty="0" smtClean="0"/>
              <a:t>; Tyndale House Publishers, Inc., 2014), 64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13</a:t>
            </a:r>
            <a:r>
              <a:rPr lang="zh-CN" altLang="en-US" dirty="0" smtClean="0"/>
              <a:t>种默想方法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记忆的好</a:t>
            </a:r>
            <a:r>
              <a:rPr lang="zh-CN" altLang="en-US" dirty="0" smtClean="0"/>
              <a:t>处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战</a:t>
            </a:r>
            <a:r>
              <a:rPr lang="zh-CN" altLang="en-US" dirty="0" smtClean="0"/>
              <a:t>胜</a:t>
            </a:r>
            <a:r>
              <a:rPr lang="en-US" dirty="0" smtClean="0"/>
              <a:t> </a:t>
            </a:r>
            <a:r>
              <a:rPr lang="zh-CN" altLang="en-US" u="sng" dirty="0" smtClean="0"/>
              <a:t>战</a:t>
            </a:r>
            <a:r>
              <a:rPr lang="zh-CN" altLang="en-US" u="sng" dirty="0" smtClean="0"/>
              <a:t>胜罪恶</a:t>
            </a:r>
            <a:r>
              <a:rPr lang="en-US" dirty="0" smtClean="0"/>
              <a:t>  </a:t>
            </a:r>
            <a:r>
              <a:rPr lang="zh-CN" altLang="en-US" dirty="0" smtClean="0"/>
              <a:t>（诗篇</a:t>
            </a:r>
            <a:r>
              <a:rPr lang="en-US" dirty="0" smtClean="0"/>
              <a:t> 119:11-13</a:t>
            </a:r>
            <a:r>
              <a:rPr lang="zh-CN" altLang="en-US" dirty="0" smtClean="0"/>
              <a:t>）</a:t>
            </a:r>
            <a:endParaRPr lang="en-US" dirty="0" smtClean="0"/>
          </a:p>
          <a:p>
            <a:pPr lvl="1"/>
            <a:r>
              <a:rPr lang="zh-CN" altLang="en-US" dirty="0" smtClean="0"/>
              <a:t>战胜</a:t>
            </a:r>
            <a:r>
              <a:rPr lang="zh-CN" altLang="en-US" u="sng" dirty="0" smtClean="0"/>
              <a:t>撒旦</a:t>
            </a:r>
            <a:r>
              <a:rPr lang="en-US" dirty="0" smtClean="0"/>
              <a:t> </a:t>
            </a:r>
            <a:r>
              <a:rPr lang="zh-CN" altLang="en-US" dirty="0" smtClean="0"/>
              <a:t>（马太福音</a:t>
            </a:r>
            <a:r>
              <a:rPr lang="en-US" dirty="0" smtClean="0"/>
              <a:t> 4:4 </a:t>
            </a:r>
            <a:r>
              <a:rPr lang="zh-CN" altLang="en-US" dirty="0" smtClean="0"/>
              <a:t>）</a:t>
            </a:r>
            <a:endParaRPr lang="en-US" dirty="0" smtClean="0"/>
          </a:p>
          <a:p>
            <a:pPr lvl="1"/>
            <a:r>
              <a:rPr lang="zh-CN" altLang="en-US" dirty="0" smtClean="0"/>
              <a:t>预备</a:t>
            </a:r>
            <a:r>
              <a:rPr lang="zh-CN" altLang="en-US" u="sng" dirty="0" smtClean="0"/>
              <a:t>作见证</a:t>
            </a:r>
            <a:r>
              <a:rPr lang="zh-CN" altLang="en-US" dirty="0" smtClean="0"/>
              <a:t>和</a:t>
            </a:r>
            <a:r>
              <a:rPr lang="zh-CN" altLang="en-US" u="sng" dirty="0" smtClean="0"/>
              <a:t>辅</a:t>
            </a:r>
            <a:r>
              <a:rPr lang="zh-CN" altLang="en-US" u="sng" dirty="0" smtClean="0"/>
              <a:t>导他人</a:t>
            </a:r>
            <a:r>
              <a:rPr lang="zh-CN" altLang="en-US" dirty="0" smtClean="0"/>
              <a:t>（</a:t>
            </a:r>
            <a:r>
              <a:rPr lang="zh-CN" altLang="en-US" dirty="0" smtClean="0"/>
              <a:t>箴言</a:t>
            </a:r>
            <a:r>
              <a:rPr lang="en-US" dirty="0" smtClean="0"/>
              <a:t> 25:11</a:t>
            </a:r>
            <a:r>
              <a:rPr lang="zh-CN" altLang="en-US" dirty="0" smtClean="0"/>
              <a:t>）</a:t>
            </a:r>
            <a:endParaRPr lang="en-US" dirty="0" smtClean="0"/>
          </a:p>
          <a:p>
            <a:r>
              <a:rPr lang="zh-CN" altLang="en-US" dirty="0" smtClean="0"/>
              <a:t>帮助默想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记忆经文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记忆</a:t>
            </a:r>
            <a:r>
              <a:rPr lang="zh-CN" altLang="en-US" dirty="0" smtClean="0"/>
              <a:t>的方法</a:t>
            </a:r>
            <a:endParaRPr lang="en-US" altLang="zh-CN" dirty="0" smtClean="0"/>
          </a:p>
          <a:p>
            <a:r>
              <a:rPr lang="en-US" sz="2800" dirty="0" smtClean="0"/>
              <a:t>1)	</a:t>
            </a:r>
            <a:r>
              <a:rPr lang="zh-CN" altLang="en-US" sz="2800" dirty="0" smtClean="0"/>
              <a:t>祷告</a:t>
            </a:r>
            <a:endParaRPr lang="en-US" sz="2800" dirty="0" smtClean="0"/>
          </a:p>
          <a:p>
            <a:r>
              <a:rPr lang="en-US" sz="2800" dirty="0" smtClean="0"/>
              <a:t> </a:t>
            </a:r>
            <a:r>
              <a:rPr lang="en-US" sz="2800" dirty="0" smtClean="0"/>
              <a:t>2</a:t>
            </a:r>
            <a:r>
              <a:rPr lang="en-US" sz="2800" dirty="0" smtClean="0"/>
              <a:t>)	</a:t>
            </a:r>
            <a:r>
              <a:rPr lang="zh-CN" altLang="en-US" sz="2800" dirty="0" smtClean="0"/>
              <a:t>安排时间</a:t>
            </a:r>
            <a:endParaRPr lang="en-US" sz="2800" dirty="0" smtClean="0"/>
          </a:p>
          <a:p>
            <a:r>
              <a:rPr lang="en-US" sz="2800" dirty="0" smtClean="0"/>
              <a:t> </a:t>
            </a:r>
            <a:r>
              <a:rPr lang="en-US" sz="2800" dirty="0" smtClean="0"/>
              <a:t>3</a:t>
            </a:r>
            <a:r>
              <a:rPr lang="en-US" sz="2800" dirty="0" smtClean="0"/>
              <a:t>)	</a:t>
            </a:r>
            <a:r>
              <a:rPr lang="zh-CN" altLang="en-US" sz="2800" dirty="0" smtClean="0"/>
              <a:t>重复</a:t>
            </a:r>
            <a:endParaRPr lang="en-US" sz="2800" dirty="0" smtClean="0"/>
          </a:p>
          <a:p>
            <a:r>
              <a:rPr lang="en-US" sz="2800" dirty="0" smtClean="0"/>
              <a:t> </a:t>
            </a:r>
            <a:r>
              <a:rPr lang="en-US" sz="2800" dirty="0" smtClean="0"/>
              <a:t>4</a:t>
            </a:r>
            <a:r>
              <a:rPr lang="en-US" sz="2800" dirty="0" smtClean="0"/>
              <a:t>)	</a:t>
            </a:r>
            <a:r>
              <a:rPr lang="zh-CN" altLang="en-US" sz="2800" dirty="0" smtClean="0"/>
              <a:t>复习</a:t>
            </a:r>
            <a:endParaRPr lang="en-US" sz="2800" dirty="0" smtClean="0"/>
          </a:p>
          <a:p>
            <a:r>
              <a:rPr lang="en-US" sz="2800" dirty="0" smtClean="0"/>
              <a:t> </a:t>
            </a:r>
            <a:r>
              <a:rPr lang="en-US" sz="2800" dirty="0" smtClean="0"/>
              <a:t>5</a:t>
            </a:r>
            <a:r>
              <a:rPr lang="en-US" sz="2800" dirty="0" smtClean="0"/>
              <a:t>)	</a:t>
            </a:r>
            <a:r>
              <a:rPr lang="zh-CN" altLang="en-US" sz="2800" dirty="0" smtClean="0"/>
              <a:t>制定一个计划</a:t>
            </a:r>
            <a:endParaRPr lang="en-US" sz="2800" dirty="0" smtClean="0"/>
          </a:p>
          <a:p>
            <a:r>
              <a:rPr lang="en-US" sz="2800" dirty="0" smtClean="0"/>
              <a:t> </a:t>
            </a:r>
            <a:r>
              <a:rPr lang="en-US" sz="2800" dirty="0" smtClean="0"/>
              <a:t>6</a:t>
            </a:r>
            <a:r>
              <a:rPr lang="en-US" sz="2800" dirty="0" smtClean="0"/>
              <a:t>)	</a:t>
            </a:r>
            <a:r>
              <a:rPr lang="zh-CN" altLang="en-US" sz="2800" dirty="0" smtClean="0"/>
              <a:t>一个词一个词地记忆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记忆经文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记忆</a:t>
            </a:r>
            <a:r>
              <a:rPr lang="zh-CN" altLang="en-US" dirty="0" smtClean="0"/>
              <a:t>的方法</a:t>
            </a:r>
            <a:endParaRPr lang="en-US" altLang="zh-CN" dirty="0" smtClean="0"/>
          </a:p>
          <a:p>
            <a:r>
              <a:rPr lang="zh-CN" altLang="en-US" sz="2800" dirty="0" smtClean="0"/>
              <a:t>附加技巧</a:t>
            </a:r>
            <a:endParaRPr lang="en-US" altLang="zh-CN" sz="2800" dirty="0" smtClean="0"/>
          </a:p>
          <a:p>
            <a:pPr lvl="1"/>
            <a:r>
              <a:rPr lang="zh-CN" altLang="en-US" sz="2400" dirty="0" smtClean="0"/>
              <a:t>使</a:t>
            </a:r>
            <a:r>
              <a:rPr lang="zh-CN" altLang="en-US" sz="2400" dirty="0" smtClean="0"/>
              <a:t>用</a:t>
            </a:r>
            <a:r>
              <a:rPr lang="en-US" altLang="zh-CN" sz="2400" dirty="0" smtClean="0"/>
              <a:t>APP</a:t>
            </a:r>
            <a:r>
              <a:rPr lang="zh-CN" altLang="en-US" sz="2400" dirty="0" smtClean="0"/>
              <a:t>（</a:t>
            </a:r>
            <a:r>
              <a:rPr lang="en-US" altLang="zh-CN" sz="2400" dirty="0" smtClean="0"/>
              <a:t>Bible Memory)</a:t>
            </a:r>
          </a:p>
          <a:p>
            <a:pPr lvl="1"/>
            <a:r>
              <a:rPr lang="zh-CN" altLang="en-US" sz="2400" dirty="0" smtClean="0"/>
              <a:t>使</a:t>
            </a:r>
            <a:r>
              <a:rPr lang="zh-CN" altLang="en-US" sz="2400" dirty="0" smtClean="0"/>
              <a:t>用手</a:t>
            </a:r>
            <a:r>
              <a:rPr lang="zh-CN" altLang="en-US" sz="2400" dirty="0" smtClean="0"/>
              <a:t>动的艾宾浩斯记忆</a:t>
            </a:r>
            <a:r>
              <a:rPr lang="zh-CN" altLang="en-US" sz="2400" dirty="0" smtClean="0"/>
              <a:t>法</a:t>
            </a:r>
            <a:r>
              <a:rPr lang="en-US" altLang="zh-CN" sz="2400" dirty="0" smtClean="0"/>
              <a:t>=</a:t>
            </a:r>
            <a:r>
              <a:rPr lang="zh-CN" altLang="en-US" sz="2400" dirty="0" smtClean="0"/>
              <a:t>记忆曲线表格</a:t>
            </a:r>
            <a:endParaRPr lang="zh-CN" altLang="en-US" sz="2400" dirty="0" smtClean="0"/>
          </a:p>
          <a:p>
            <a:pPr lvl="1"/>
            <a:r>
              <a:rPr lang="zh-CN" altLang="en-US" sz="2400" dirty="0" smtClean="0"/>
              <a:t/>
            </a:r>
            <a:br>
              <a:rPr lang="zh-CN" altLang="en-US" sz="2400" dirty="0" smtClean="0"/>
            </a:b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记忆经文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333497"/>
            <a:ext cx="6002548" cy="352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摄取圣经的五种方式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1.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聆听神的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话（别人读）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2.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阅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读（自己快读）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3.	</a:t>
            </a:r>
            <a:r>
              <a:rPr lang="zh-CN" altLang="en-US" dirty="0" smtClean="0"/>
              <a:t>研</a:t>
            </a:r>
            <a:r>
              <a:rPr lang="zh-CN" altLang="en-US" dirty="0" smtClean="0"/>
              <a:t>习（自己慢读）</a:t>
            </a:r>
            <a:endParaRPr lang="en-US" dirty="0" smtClean="0"/>
          </a:p>
          <a:p>
            <a:r>
              <a:rPr lang="en-US" dirty="0" smtClean="0"/>
              <a:t>4.	</a:t>
            </a:r>
            <a:r>
              <a:rPr lang="zh-CN" altLang="en-US" dirty="0" smtClean="0"/>
              <a:t>默</a:t>
            </a:r>
            <a:r>
              <a:rPr lang="zh-CN" altLang="en-US" dirty="0" smtClean="0"/>
              <a:t>想（超级慢读）</a:t>
            </a:r>
            <a:endParaRPr lang="en-US" dirty="0" smtClean="0"/>
          </a:p>
          <a:p>
            <a:r>
              <a:rPr lang="en-US" dirty="0" smtClean="0"/>
              <a:t>5.	</a:t>
            </a:r>
            <a:r>
              <a:rPr lang="zh-CN" altLang="en-US" dirty="0" smtClean="0"/>
              <a:t>记</a:t>
            </a:r>
            <a:r>
              <a:rPr lang="zh-CN" altLang="en-US" dirty="0" smtClean="0"/>
              <a:t>忆（留在心里）</a:t>
            </a:r>
            <a:endParaRPr lang="en-US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“与神相遇”不</a:t>
            </a:r>
            <a:r>
              <a:rPr lang="zh-CN" altLang="en-US" dirty="0" smtClean="0"/>
              <a:t>是让你在上帝的眼中更加宝贝，而是让你更加宝贝上帝。”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靠神的道（话语）与神相</a:t>
            </a:r>
            <a:r>
              <a:rPr lang="zh-CN" altLang="en-US" dirty="0" smtClean="0"/>
              <a:t>遇（下）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为什么</a:t>
            </a:r>
            <a:r>
              <a:rPr lang="zh-CN" altLang="en-US" dirty="0" smtClean="0">
                <a:solidFill>
                  <a:schemeClr val="accent2"/>
                </a:solidFill>
              </a:rPr>
              <a:t>可以</a:t>
            </a:r>
            <a:r>
              <a:rPr lang="zh-CN" altLang="en-US" dirty="0" smtClean="0"/>
              <a:t>与神相遇？</a:t>
            </a:r>
            <a:endParaRPr lang="en-US" altLang="zh-CN" dirty="0" smtClean="0"/>
          </a:p>
          <a:p>
            <a:r>
              <a:rPr lang="zh-CN" altLang="en-US" dirty="0" smtClean="0"/>
              <a:t>为什么</a:t>
            </a:r>
            <a:r>
              <a:rPr lang="zh-CN" altLang="en-US" dirty="0" smtClean="0">
                <a:solidFill>
                  <a:srgbClr val="0070C0"/>
                </a:solidFill>
              </a:rPr>
              <a:t>需要</a:t>
            </a:r>
            <a:r>
              <a:rPr lang="zh-CN" altLang="en-US" dirty="0" smtClean="0"/>
              <a:t>与神相遇？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它的目的是为了帮助我们巩固基督徒生活</a:t>
            </a:r>
            <a:r>
              <a:rPr lang="zh-CN" altLang="en-US" dirty="0" smtClean="0"/>
              <a:t>的基本操练（属灵操练）</a:t>
            </a:r>
            <a:endParaRPr lang="en-US" altLang="zh-C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回顾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“Spiritual disciplines are not about making you more precious to God. They’re about making God more precious to you.” ~ </a:t>
            </a:r>
            <a:r>
              <a:rPr lang="en-US" b="1" dirty="0" smtClean="0">
                <a:hlinkClick r:id="rId3"/>
              </a:rPr>
              <a:t>Matt </a:t>
            </a:r>
            <a:r>
              <a:rPr lang="en-US" b="1" dirty="0" err="1" smtClean="0">
                <a:hlinkClick r:id="rId3"/>
              </a:rPr>
              <a:t>Smethurst</a:t>
            </a:r>
            <a:r>
              <a:rPr lang="en-US" b="1" dirty="0" smtClean="0"/>
              <a:t> </a:t>
            </a:r>
            <a:r>
              <a:rPr lang="zh-CN" altLang="en-US" sz="1600" b="1" dirty="0" smtClean="0"/>
              <a:t>（</a:t>
            </a:r>
            <a:r>
              <a:rPr lang="en-US" sz="1600" dirty="0" smtClean="0"/>
              <a:t> lead pastor of River City Baptist Church in Richmond, Virginia</a:t>
            </a:r>
            <a:r>
              <a:rPr lang="en-US" sz="1600" dirty="0" smtClean="0"/>
              <a:t>.</a:t>
            </a:r>
            <a:r>
              <a:rPr lang="zh-CN" altLang="en-US" sz="1600" dirty="0" smtClean="0"/>
              <a:t>）</a:t>
            </a:r>
            <a:endParaRPr lang="en-US" b="1" dirty="0" smtClean="0"/>
          </a:p>
          <a:p>
            <a:endParaRPr lang="en-US" b="1" dirty="0" smtClean="0"/>
          </a:p>
          <a:p>
            <a:r>
              <a:rPr lang="zh-CN" altLang="en-US" dirty="0" smtClean="0"/>
              <a:t>“属灵操练不是让</a:t>
            </a:r>
            <a:r>
              <a:rPr lang="zh-CN" altLang="en-US" dirty="0" smtClean="0"/>
              <a:t>你</a:t>
            </a:r>
            <a:r>
              <a:rPr lang="zh-CN" altLang="en-US" dirty="0" smtClean="0"/>
              <a:t>在上帝的眼</a:t>
            </a:r>
            <a:r>
              <a:rPr lang="zh-CN" altLang="en-US" dirty="0" smtClean="0"/>
              <a:t>中更</a:t>
            </a:r>
            <a:r>
              <a:rPr lang="zh-CN" altLang="en-US" dirty="0" smtClean="0"/>
              <a:t>加宝贝，</a:t>
            </a:r>
            <a:r>
              <a:rPr lang="zh-CN" altLang="en-US" dirty="0" smtClean="0"/>
              <a:t>而是</a:t>
            </a:r>
            <a:r>
              <a:rPr lang="zh-CN" altLang="en-US" dirty="0" smtClean="0"/>
              <a:t>让你更加宝贝上帝。”</a:t>
            </a:r>
            <a:endParaRPr lang="en-US" altLang="zh-CN" dirty="0" smtClean="0"/>
          </a:p>
          <a:p>
            <a:endParaRPr lang="en-US" dirty="0" smtClean="0"/>
          </a:p>
          <a:p>
            <a:r>
              <a:rPr lang="zh-CN" altLang="en-US" dirty="0" smtClean="0"/>
              <a:t>属灵操练 </a:t>
            </a:r>
            <a:r>
              <a:rPr lang="en-US" altLang="zh-CN" dirty="0" smtClean="0"/>
              <a:t>= </a:t>
            </a:r>
            <a:r>
              <a:rPr lang="zh-CN" altLang="en-US" dirty="0" smtClean="0"/>
              <a:t>操练</a:t>
            </a:r>
            <a:r>
              <a:rPr lang="zh-CN" altLang="en-US" dirty="0" smtClean="0"/>
              <a:t>（与神相遇）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一个提醒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回</a:t>
            </a:r>
            <a:r>
              <a:rPr lang="zh-CN" altLang="en-US" dirty="0" smtClean="0"/>
              <a:t>顾</a:t>
            </a:r>
            <a:endParaRPr lang="en-US" altLang="zh-CN" dirty="0" smtClean="0"/>
          </a:p>
          <a:p>
            <a:pPr lvl="1"/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为什么可以与神相遇？</a:t>
            </a:r>
            <a:endParaRPr lang="en-US" altLang="zh-CN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为什么需要与神相遇？</a:t>
            </a:r>
            <a:endParaRPr lang="en-US" altLang="zh-CN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2"/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它的目的是为了帮助我们巩固基督徒生活的基本操练</a:t>
            </a:r>
            <a:endParaRPr lang="en-US" altLang="zh-CN" dirty="0" smtClean="0">
              <a:solidFill>
                <a:schemeClr val="bg1">
                  <a:lumMod val="85000"/>
                </a:schemeClr>
              </a:solidFill>
            </a:endParaRPr>
          </a:p>
          <a:p>
            <a:pPr lvl="1"/>
            <a:r>
              <a:rPr lang="zh-CN" altLang="en-US" dirty="0" smtClean="0"/>
              <a:t>如何</a:t>
            </a:r>
            <a:r>
              <a:rPr lang="zh-CN" altLang="en-US" dirty="0" smtClean="0"/>
              <a:t>与神相遇？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在主</a:t>
            </a:r>
            <a:r>
              <a:rPr lang="zh-CN" altLang="en-US" dirty="0" smtClean="0"/>
              <a:t>耶</a:t>
            </a:r>
            <a:r>
              <a:rPr lang="zh-CN" altLang="en-US" dirty="0" smtClean="0"/>
              <a:t>稣基督里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神</a:t>
            </a:r>
            <a:r>
              <a:rPr lang="zh-CN" altLang="en-US" dirty="0" smtClean="0"/>
              <a:t>的道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祷告</a:t>
            </a:r>
            <a:endParaRPr lang="en-US" altLang="zh-CN" dirty="0" smtClean="0"/>
          </a:p>
          <a:p>
            <a:pPr lvl="3"/>
            <a:r>
              <a:rPr lang="zh-CN" altLang="en-US" dirty="0" smtClean="0"/>
              <a:t>“记</a:t>
            </a:r>
            <a:r>
              <a:rPr lang="zh-CN" altLang="en-US" dirty="0" smtClean="0"/>
              <a:t>住基督的榜样：他献身于医治和教导大众。人们都涌向他，然而，他找时间离开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集体敬拜</a:t>
            </a:r>
            <a:endParaRPr lang="en-US" altLang="zh-CN" dirty="0" smtClean="0"/>
          </a:p>
          <a:p>
            <a:pPr lvl="1"/>
            <a:endParaRPr lang="en-US" altLang="zh-C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/>
              <a:t>摄取圣经的五种方式</a:t>
            </a:r>
            <a:endParaRPr lang="en-US" dirty="0" smtClean="0"/>
          </a:p>
          <a:p>
            <a:r>
              <a:rPr lang="en-US" dirty="0" smtClean="0"/>
              <a:t>1.	</a:t>
            </a:r>
            <a:r>
              <a:rPr lang="zh-CN" altLang="en-US" dirty="0" smtClean="0"/>
              <a:t>聆听神的</a:t>
            </a:r>
            <a:r>
              <a:rPr lang="zh-CN" altLang="en-US" dirty="0" smtClean="0"/>
              <a:t>话（别人读）</a:t>
            </a:r>
            <a:endParaRPr lang="en-US" dirty="0" smtClean="0"/>
          </a:p>
          <a:p>
            <a:r>
              <a:rPr lang="en-US" dirty="0" smtClean="0"/>
              <a:t>2.	</a:t>
            </a:r>
            <a:r>
              <a:rPr lang="zh-CN" altLang="en-US" dirty="0" smtClean="0"/>
              <a:t>阅</a:t>
            </a:r>
            <a:r>
              <a:rPr lang="zh-CN" altLang="en-US" dirty="0" smtClean="0"/>
              <a:t>读（自己快读）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3.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研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习（自己慢读）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4.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默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想（超级慢读）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5.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记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忆（留在心里）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fontAlgn="t"/>
            <a:r>
              <a:rPr lang="zh-CN" altLang="en-US" dirty="0" smtClean="0"/>
              <a:t>唐</a:t>
            </a:r>
            <a:r>
              <a:rPr lang="zh-CN" altLang="en-US" dirty="0" smtClean="0"/>
              <a:t>纳德</a:t>
            </a:r>
            <a:r>
              <a:rPr lang="en-US" altLang="zh-CN" dirty="0" smtClean="0"/>
              <a:t>·</a:t>
            </a:r>
            <a:r>
              <a:rPr lang="zh-CN" altLang="en-US" dirty="0" smtClean="0"/>
              <a:t>惠特</a:t>
            </a:r>
            <a:r>
              <a:rPr lang="zh-CN" altLang="en-US" dirty="0" smtClean="0"/>
              <a:t>尼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属灵操练</a:t>
            </a:r>
            <a:r>
              <a:rPr lang="en-US" altLang="zh-CN" dirty="0" smtClean="0"/>
              <a:t>》</a:t>
            </a:r>
            <a:r>
              <a:rPr lang="en-US" b="1" dirty="0" smtClean="0"/>
              <a:t> Don Whitney</a:t>
            </a:r>
          </a:p>
          <a:p>
            <a:pPr lvl="1" fontAlgn="base"/>
            <a:r>
              <a:rPr lang="en-US" dirty="0" smtClean="0"/>
              <a:t>Professor, Midwestern Baptist Theological Seminary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靠神的道（话语）与神相</a:t>
            </a:r>
            <a:r>
              <a:rPr lang="zh-CN" altLang="en-US" dirty="0" smtClean="0"/>
              <a:t>遇（上）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摄取圣经的五种方式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1.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聆听神的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话（别人读）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2.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阅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读（自己快读）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3.	</a:t>
            </a:r>
            <a:r>
              <a:rPr lang="zh-CN" altLang="en-US" dirty="0" smtClean="0"/>
              <a:t>研</a:t>
            </a:r>
            <a:r>
              <a:rPr lang="zh-CN" altLang="en-US" dirty="0" smtClean="0"/>
              <a:t>习（自己慢读）</a:t>
            </a:r>
            <a:endParaRPr lang="en-US" dirty="0" smtClean="0"/>
          </a:p>
          <a:p>
            <a:r>
              <a:rPr lang="en-US" dirty="0" smtClean="0"/>
              <a:t>4.	</a:t>
            </a:r>
            <a:r>
              <a:rPr lang="zh-CN" altLang="en-US" dirty="0" smtClean="0"/>
              <a:t>默</a:t>
            </a:r>
            <a:r>
              <a:rPr lang="zh-CN" altLang="en-US" dirty="0" smtClean="0"/>
              <a:t>想（超级慢读）</a:t>
            </a:r>
            <a:endParaRPr lang="en-US" dirty="0" smtClean="0"/>
          </a:p>
          <a:p>
            <a:r>
              <a:rPr lang="en-US" dirty="0" smtClean="0"/>
              <a:t>5.	</a:t>
            </a:r>
            <a:r>
              <a:rPr lang="zh-CN" altLang="en-US" dirty="0" smtClean="0"/>
              <a:t>记</a:t>
            </a:r>
            <a:r>
              <a:rPr lang="zh-CN" altLang="en-US" dirty="0" smtClean="0"/>
              <a:t>忆（留在心里）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靠神的道（话语）与神相</a:t>
            </a:r>
            <a:r>
              <a:rPr lang="zh-CN" altLang="en-US" dirty="0" smtClean="0"/>
              <a:t>遇（下）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摄取圣经的五种方式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1.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聆听神的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话（别人读）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2.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阅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读（自己快读）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3.	</a:t>
            </a:r>
            <a:r>
              <a:rPr lang="zh-CN" altLang="en-US" dirty="0" smtClean="0"/>
              <a:t>研</a:t>
            </a:r>
            <a:r>
              <a:rPr lang="zh-CN" altLang="en-US" dirty="0" smtClean="0"/>
              <a:t>习（自己慢读）</a:t>
            </a:r>
            <a:endParaRPr lang="en-US" dirty="0" smtClean="0"/>
          </a:p>
          <a:p>
            <a:pPr lvl="1"/>
            <a:r>
              <a:rPr lang="zh-CN" altLang="en-US" dirty="0" smtClean="0"/>
              <a:t>为什么要研习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你需</a:t>
            </a:r>
            <a:r>
              <a:rPr lang="zh-CN" altLang="en-US" dirty="0" smtClean="0"/>
              <a:t>要</a:t>
            </a:r>
            <a:endParaRPr lang="en-US" altLang="zh-CN" dirty="0" smtClean="0"/>
          </a:p>
          <a:p>
            <a:pPr lvl="2"/>
            <a:r>
              <a:rPr lang="zh-CN" altLang="en-US" dirty="0" smtClean="0"/>
              <a:t>圣灵：</a:t>
            </a:r>
            <a:r>
              <a:rPr lang="zh-CN" altLang="en-US" u="sng" dirty="0" smtClean="0"/>
              <a:t>赐领会的能力、照亮我们、理解圣经</a:t>
            </a:r>
            <a:endParaRPr lang="en-US" altLang="zh-CN" u="sng" dirty="0" smtClean="0"/>
          </a:p>
          <a:p>
            <a:pPr lvl="2"/>
            <a:r>
              <a:rPr lang="zh-CN" altLang="en-US" dirty="0" smtClean="0"/>
              <a:t>谦</a:t>
            </a:r>
            <a:r>
              <a:rPr lang="zh-CN" altLang="en-US" dirty="0" smtClean="0"/>
              <a:t>卑的心：</a:t>
            </a:r>
            <a:r>
              <a:rPr lang="zh-CN" altLang="en-US" u="sng" dirty="0" smtClean="0"/>
              <a:t>发问、不默认自己已经知道</a:t>
            </a:r>
            <a:endParaRPr lang="en-US" altLang="zh-CN" u="sng" dirty="0" smtClean="0"/>
          </a:p>
          <a:p>
            <a:pPr lvl="2"/>
            <a:r>
              <a:rPr lang="zh-CN" altLang="en-US" dirty="0" smtClean="0"/>
              <a:t>一</a:t>
            </a:r>
            <a:r>
              <a:rPr lang="zh-CN" altLang="en-US" dirty="0" smtClean="0"/>
              <a:t>本圣经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具体方法请回顾</a:t>
            </a:r>
            <a:r>
              <a:rPr lang="en-US" altLang="zh-CN" dirty="0" smtClean="0"/>
              <a:t>《</a:t>
            </a:r>
            <a:r>
              <a:rPr lang="zh-CN" altLang="en-US" dirty="0" smtClean="0"/>
              <a:t>研经指引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课程</a:t>
            </a:r>
            <a:endParaRPr lang="en-US" altLang="zh-CN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靠神的道（话语）与神相</a:t>
            </a:r>
            <a:r>
              <a:rPr lang="zh-CN" altLang="en-US" dirty="0" smtClean="0"/>
              <a:t>遇（下）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摄取圣经的五种方式</a:t>
            </a:r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1.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聆听神的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话（别人读）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2.	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阅</a:t>
            </a:r>
            <a:r>
              <a:rPr lang="zh-CN" altLang="en-US" dirty="0" smtClean="0">
                <a:solidFill>
                  <a:schemeClr val="bg1">
                    <a:lumMod val="75000"/>
                  </a:schemeClr>
                </a:solidFill>
              </a:rPr>
              <a:t>读（自己快读）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/>
              <a:t>3.	</a:t>
            </a:r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研</a:t>
            </a:r>
            <a:r>
              <a:rPr lang="zh-CN" altLang="en-US" dirty="0" smtClean="0">
                <a:solidFill>
                  <a:schemeClr val="bg1">
                    <a:lumMod val="85000"/>
                  </a:schemeClr>
                </a:solidFill>
              </a:rPr>
              <a:t>习（自己慢读）</a:t>
            </a: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/>
              <a:t>4.	</a:t>
            </a:r>
            <a:r>
              <a:rPr lang="zh-CN" altLang="en-US" dirty="0" smtClean="0"/>
              <a:t>默</a:t>
            </a:r>
            <a:r>
              <a:rPr lang="zh-CN" altLang="en-US" dirty="0" smtClean="0"/>
              <a:t>想（超级慢读）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为什么要默想？</a:t>
            </a:r>
            <a:endParaRPr lang="en-US" altLang="zh-CN" dirty="0" smtClean="0"/>
          </a:p>
          <a:p>
            <a:pPr lvl="2"/>
            <a:r>
              <a:rPr lang="zh-CN" altLang="en-US" sz="2200" dirty="0" smtClean="0"/>
              <a:t>诗</a:t>
            </a:r>
            <a:r>
              <a:rPr lang="zh-CN" altLang="en-US" sz="2200" dirty="0" smtClean="0"/>
              <a:t>篇</a:t>
            </a:r>
            <a:r>
              <a:rPr lang="en-US" sz="2200" dirty="0" smtClean="0"/>
              <a:t>1:1-3</a:t>
            </a:r>
            <a:r>
              <a:rPr lang="zh-CN" altLang="en-US" sz="2200" dirty="0" smtClean="0"/>
              <a:t>：不</a:t>
            </a:r>
            <a:r>
              <a:rPr lang="zh-CN" altLang="en-US" sz="2200" dirty="0" smtClean="0"/>
              <a:t>从恶人的计谋，不站罪人的道路，不坐亵慢人的座位。惟</a:t>
            </a:r>
            <a:r>
              <a:rPr lang="zh-CN" altLang="en-US" sz="2200" dirty="0" smtClean="0">
                <a:solidFill>
                  <a:srgbClr val="FF0000"/>
                </a:solidFill>
              </a:rPr>
              <a:t>喜爱</a:t>
            </a:r>
            <a:r>
              <a:rPr lang="zh-CN" altLang="en-US" sz="2200" dirty="0" smtClean="0"/>
              <a:t>耶和华的律法，</a:t>
            </a:r>
            <a:r>
              <a:rPr lang="zh-CN" altLang="en-US" sz="2200" dirty="0" smtClean="0">
                <a:solidFill>
                  <a:srgbClr val="FF0000"/>
                </a:solidFill>
              </a:rPr>
              <a:t>昼夜思想</a:t>
            </a:r>
            <a:r>
              <a:rPr lang="zh-CN" altLang="en-US" sz="2200" dirty="0" smtClean="0"/>
              <a:t>，这人便为有福！他要像一棵树栽在溪水旁，按时候结果子，叶子也不枯干。凡他所做的尽都顺利。</a:t>
            </a:r>
            <a:r>
              <a:rPr lang="en-US" sz="2200" dirty="0" smtClean="0"/>
              <a:t> 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靠神的道（话语）与神相</a:t>
            </a:r>
            <a:r>
              <a:rPr lang="zh-CN" altLang="en-US" dirty="0" smtClean="0"/>
              <a:t>遇（下）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清教徒托马斯</a:t>
            </a:r>
            <a:r>
              <a:rPr lang="en-US" altLang="zh-CN" dirty="0" smtClean="0"/>
              <a:t>·</a:t>
            </a:r>
            <a:r>
              <a:rPr lang="zh-CN" altLang="en-US" dirty="0" smtClean="0"/>
              <a:t>沃森如此解释 “默想” ：</a:t>
            </a:r>
            <a:endParaRPr lang="en-US" dirty="0" smtClean="0"/>
          </a:p>
          <a:p>
            <a:pPr lvl="1"/>
            <a:r>
              <a:rPr lang="zh-CN" altLang="en-US" dirty="0" smtClean="0"/>
              <a:t>圣灵的一个</a:t>
            </a:r>
            <a:r>
              <a:rPr lang="zh-CN" altLang="en-US" dirty="0" smtClean="0">
                <a:solidFill>
                  <a:srgbClr val="FF0000"/>
                </a:solidFill>
              </a:rPr>
              <a:t>神圣的操练</a:t>
            </a:r>
            <a:r>
              <a:rPr lang="zh-CN" altLang="en-US" dirty="0" smtClean="0"/>
              <a:t>，我们</a:t>
            </a:r>
            <a:r>
              <a:rPr lang="zh-CN" altLang="en-US" dirty="0" smtClean="0">
                <a:solidFill>
                  <a:srgbClr val="FF0000"/>
                </a:solidFill>
              </a:rPr>
              <a:t>思想神的真理</a:t>
            </a:r>
            <a:r>
              <a:rPr lang="zh-CN" altLang="en-US" dirty="0" smtClean="0"/>
              <a:t>，并认真</a:t>
            </a:r>
            <a:r>
              <a:rPr lang="zh-CN" altLang="en-US" dirty="0" smtClean="0">
                <a:solidFill>
                  <a:srgbClr val="FF0000"/>
                </a:solidFill>
              </a:rPr>
              <a:t>思考</a:t>
            </a:r>
            <a:r>
              <a:rPr lang="zh-CN" altLang="en-US" dirty="0" smtClean="0"/>
              <a:t>，并将它们</a:t>
            </a:r>
            <a:r>
              <a:rPr lang="zh-CN" altLang="en-US" dirty="0" smtClean="0">
                <a:solidFill>
                  <a:srgbClr val="FF0000"/>
                </a:solidFill>
              </a:rPr>
              <a:t>应用</a:t>
            </a:r>
            <a:r>
              <a:rPr lang="zh-CN" altLang="en-US" dirty="0" smtClean="0"/>
              <a:t>到我们自己身上。</a:t>
            </a:r>
            <a:endParaRPr lang="en-US" dirty="0" smtClean="0"/>
          </a:p>
          <a:p>
            <a:r>
              <a:rPr lang="zh-CN" altLang="en-US" dirty="0" smtClean="0"/>
              <a:t>埃德蒙</a:t>
            </a:r>
            <a:r>
              <a:rPr lang="en-US" altLang="zh-CN" dirty="0" smtClean="0"/>
              <a:t>·</a:t>
            </a:r>
            <a:r>
              <a:rPr lang="zh-CN" altLang="en-US" dirty="0" smtClean="0"/>
              <a:t>贾兰米写道：</a:t>
            </a:r>
            <a:endParaRPr lang="en-US" dirty="0" smtClean="0"/>
          </a:p>
          <a:p>
            <a:pPr lvl="1"/>
            <a:r>
              <a:rPr lang="zh-CN" altLang="en-US" dirty="0" smtClean="0"/>
              <a:t>真正的默想是一个人</a:t>
            </a:r>
            <a:r>
              <a:rPr lang="zh-CN" altLang="en-US" dirty="0" smtClean="0">
                <a:solidFill>
                  <a:srgbClr val="FF0000"/>
                </a:solidFill>
              </a:rPr>
              <a:t>默想基督</a:t>
            </a:r>
            <a:r>
              <a:rPr lang="zh-CN" altLang="en-US" dirty="0" smtClean="0"/>
              <a:t>是内心燃起</a:t>
            </a:r>
            <a:r>
              <a:rPr lang="zh-CN" altLang="en-US" dirty="0" smtClean="0">
                <a:solidFill>
                  <a:srgbClr val="FF0000"/>
                </a:solidFill>
              </a:rPr>
              <a:t>对基督火热的爱</a:t>
            </a:r>
            <a:r>
              <a:rPr lang="zh-CN" altLang="en-US" dirty="0" smtClean="0"/>
              <a:t>；所以，默想神的真理，</a:t>
            </a:r>
            <a:r>
              <a:rPr lang="zh-CN" altLang="en-US" dirty="0" smtClean="0">
                <a:solidFill>
                  <a:srgbClr val="FF0000"/>
                </a:solidFill>
              </a:rPr>
              <a:t>让真理改变你</a:t>
            </a:r>
            <a:r>
              <a:rPr lang="zh-CN" altLang="en-US" dirty="0" smtClean="0"/>
              <a:t>；</a:t>
            </a:r>
            <a:r>
              <a:rPr lang="zh-CN" altLang="en-US" dirty="0" smtClean="0">
                <a:solidFill>
                  <a:srgbClr val="00B0F0"/>
                </a:solidFill>
              </a:rPr>
              <a:t>默想罪让你的心恨恶罪</a:t>
            </a:r>
            <a:r>
              <a:rPr lang="zh-CN" altLang="en-US" dirty="0" smtClean="0"/>
              <a:t>。但愿我们默想神的话语的时候，他能将这个赐给我们，我们将不再一样。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默想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1115</TotalTime>
  <Words>2359</Words>
  <Application>Microsoft Office PowerPoint</Application>
  <PresentationFormat>On-screen Show (4:3)</PresentationFormat>
  <Paragraphs>182</Paragraphs>
  <Slides>18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《与神相遇》第三课</vt:lpstr>
      <vt:lpstr>回顾</vt:lpstr>
      <vt:lpstr>一个提醒</vt:lpstr>
      <vt:lpstr>Slide 4</vt:lpstr>
      <vt:lpstr>靠神的道（话语）与神相遇（上）</vt:lpstr>
      <vt:lpstr>靠神的道（话语）与神相遇（下）</vt:lpstr>
      <vt:lpstr>靠神的道（话语）与神相遇（下）</vt:lpstr>
      <vt:lpstr>靠神的道（话语）与神相遇（下）</vt:lpstr>
      <vt:lpstr>默想</vt:lpstr>
      <vt:lpstr>靠神的道（话语）与神相遇（下）</vt:lpstr>
      <vt:lpstr>靠神的道（话语）与神相遇（下）</vt:lpstr>
      <vt:lpstr>默想的方法</vt:lpstr>
      <vt:lpstr>默想的方法</vt:lpstr>
      <vt:lpstr>13种默想方法</vt:lpstr>
      <vt:lpstr>记忆经文</vt:lpstr>
      <vt:lpstr>记忆经文</vt:lpstr>
      <vt:lpstr>记忆经文</vt:lpstr>
      <vt:lpstr>靠神的道（话语）与神相遇（下）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研经指引</dc:title>
  <dc:creator>Joe Shi</dc:creator>
  <cp:lastModifiedBy>Joe Shi</cp:lastModifiedBy>
  <cp:revision>148</cp:revision>
  <dcterms:created xsi:type="dcterms:W3CDTF">2025-03-20T16:56:05Z</dcterms:created>
  <dcterms:modified xsi:type="dcterms:W3CDTF">2025-09-14T12:18:24Z</dcterms:modified>
</cp:coreProperties>
</file>