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altLang="zh-CN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altLang="zh-CN" smtClean="0"/>
              <a:t>Click to edit Master text styles</a:t>
            </a:r>
          </a:p>
          <a:p>
            <a:pPr lvl="1" eaLnBrk="1" latinLnBrk="0" hangingPunct="1"/>
            <a:r>
              <a:rPr lang="en-US" altLang="zh-CN" smtClean="0"/>
              <a:t>Second level</a:t>
            </a:r>
          </a:p>
          <a:p>
            <a:pPr lvl="2" eaLnBrk="1" latinLnBrk="0" hangingPunct="1"/>
            <a:r>
              <a:rPr lang="en-US" altLang="zh-CN" smtClean="0"/>
              <a:t>Third level</a:t>
            </a:r>
          </a:p>
          <a:p>
            <a:pPr lvl="3" eaLnBrk="1" latinLnBrk="0" hangingPunct="1"/>
            <a:r>
              <a:rPr lang="en-US" altLang="zh-CN" smtClean="0"/>
              <a:t>Fourth level</a:t>
            </a:r>
          </a:p>
          <a:p>
            <a:pPr lvl="4" eaLnBrk="1" latinLnBrk="0" hangingPunct="1"/>
            <a:r>
              <a:rPr lang="en-US" altLang="zh-CN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altLang="zh-CN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altLang="zh-CN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  <a:p>
            <a:pPr lvl="1" eaLnBrk="1" latinLnBrk="0" hangingPunct="1"/>
            <a:r>
              <a:rPr kumimoji="0" lang="en-US" altLang="zh-CN" smtClean="0"/>
              <a:t>Second level</a:t>
            </a:r>
          </a:p>
          <a:p>
            <a:pPr lvl="2" eaLnBrk="1" latinLnBrk="0" hangingPunct="1"/>
            <a:r>
              <a:rPr kumimoji="0" lang="en-US" altLang="zh-CN" smtClean="0"/>
              <a:t>Third level</a:t>
            </a:r>
          </a:p>
          <a:p>
            <a:pPr lvl="3" eaLnBrk="1" latinLnBrk="0" hangingPunct="1"/>
            <a:r>
              <a:rPr kumimoji="0" lang="en-US" altLang="zh-CN" smtClean="0"/>
              <a:t>Fourth level</a:t>
            </a:r>
          </a:p>
          <a:p>
            <a:pPr lvl="4" eaLnBrk="1" latinLnBrk="0" hangingPunct="1"/>
            <a:r>
              <a:rPr kumimoji="0" lang="en-US" altLang="zh-CN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382000" cy="4038600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第四課 </a:t>
            </a:r>
            <a:r>
              <a:rPr lang="en-US" altLang="zh-TW" sz="72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/>
            </a:r>
            <a:br>
              <a:rPr lang="en-US" altLang="zh-TW" sz="72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</a:br>
            <a:r>
              <a:rPr lang="zh-TW" altLang="en-US" sz="72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基</a:t>
            </a:r>
            <a:r>
              <a:rPr lang="zh-TW" altLang="en-US" sz="72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督復臨安息日會</a:t>
            </a:r>
            <a:r>
              <a:rPr lang="zh-TW" altLang="en-US" sz="72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endParaRPr lang="zh-CN" altLang="en-US" sz="72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191000"/>
            <a:ext cx="7549896" cy="2438400"/>
          </a:xfrm>
        </p:spPr>
        <p:txBody>
          <a:bodyPr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en-US" altLang="zh-CN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2024</a:t>
            </a:r>
            <a:r>
              <a:rPr lang="zh-CN" altLang="en-US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</a:t>
            </a:r>
            <a:r>
              <a:rPr lang="en-US" altLang="zh-CN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12</a:t>
            </a:r>
            <a:r>
              <a:rPr lang="zh-CN" altLang="en-US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月</a:t>
            </a:r>
            <a:r>
              <a:rPr lang="en-US" altLang="zh-CN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15</a:t>
            </a:r>
            <a:r>
              <a:rPr lang="zh-CN" altLang="en-US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日</a:t>
            </a:r>
            <a:endParaRPr lang="zh-CN" altLang="en-US" sz="2800" dirty="0">
              <a:solidFill>
                <a:schemeClr val="tx2">
                  <a:lumMod val="10000"/>
                </a:schemeClr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1066800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關於 聖經</a:t>
            </a:r>
            <a:endParaRPr lang="zh-CN" altLang="en-US" sz="2800" b="1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安息日會稱聖經為“大光”，懷愛倫太太的著作「預言之靈」為“小光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”。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他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們雖 然尊重聖經，和信仰與生活的最高權威是聖經，但更尊重懷愛倫太太的“啟示” 「預言之靈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」。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雖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然「安息日會」一再表示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《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聖經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》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是真理之來源的決定性，但 當問及會不會把懷愛倫的言論放在聖經之上呢？根據一般的觀察和研究，確有 不少「安息日會」的人把懷愛倫太太奉為神明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「可見信道是從聽道來的，聽道是從基督的話來的。」（羅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10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17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神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的道是有功 效的，能辨明一切（來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4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12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）。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991600" cy="914400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關於 救恩</a:t>
            </a:r>
            <a:endParaRPr lang="zh-CN" altLang="en-US" sz="2800" b="1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71600"/>
            <a:ext cx="8991600" cy="5334000"/>
          </a:xfrm>
        </p:spPr>
        <p:txBody>
          <a:bodyPr>
            <a:normAutofit lnSpcReduction="10000"/>
          </a:bodyPr>
          <a:lstStyle/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他們曾經主張不守安息日就不得救，但現在已修正了這個錯誤。 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他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們對基督贖罪的看法有自相矛盾，一方面認為基督的代贖是足夠的，另一方面又 加上“調查審判”和“將罪歸給撒但”的教條。 從他們的教導來看，主耶穌贖罪的工夫並未在十字架上完成，原因是他們把赦罪和 除罪作了區別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他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們認為當一個人悔改相信時，他的罪是被赦免了，但還沒有 被塗抺。那些“被赦免的”罪，仍然記錄在天上的聖所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所以，自基督在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1844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年進入天上的聖所後，祂便開始進行“調查審判”，以信徒一 生的表現來決定誰可復活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這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時，蒙接納的信徒的罪債被撤銷，最後基督把他 們的罪歸給撒但，而撒但要負起使別人犯罪的一切罪孽，擔負最後的刑罰。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533400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991600" cy="6172200"/>
          </a:xfrm>
        </p:spPr>
        <p:txBody>
          <a:bodyPr/>
          <a:lstStyle/>
          <a:p>
            <a:pPr>
              <a:buNone/>
            </a:pP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同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時，他們的信仰混合了律法主義，既相信人靠恩典得救，卻又要因行為蒙保守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因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為他們相信，人接受基督之後所犯的罪，仍有可能使神撤銷祂的赦免。這意 味着信徒沒有得救的把握，必須靠行為、靠守律法，才可能得救。 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「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福音本是神的大能，要救一切相信的。」（羅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16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）；沒有人能靠律法稱義（羅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19-28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；加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16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，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1-3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、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23-26</a:t>
            </a:r>
            <a:r>
              <a:rPr lang="zh-TW" altLang="en-US" dirty="0" smtClean="0"/>
              <a:t>）。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</a:t>
            </a:r>
            <a:r>
              <a:rPr lang="zh-TW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關</a:t>
            </a:r>
            <a:r>
              <a:rPr lang="zh-TW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於二 十八條 基本 信仰</a:t>
            </a:r>
            <a:endParaRPr lang="zh-CN" altLang="en-US" sz="2800" b="1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019800"/>
          </a:xfrm>
        </p:spPr>
        <p:txBody>
          <a:bodyPr/>
          <a:lstStyle/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安息日會的信條在歷史上曾發生多次重大變動，所以，很難用固定的定義描述該組 織。 就目前他們設有二十八條基本信仰，但如果詳細研究米勒在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1842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年，提出的十六條 信條和現在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的也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有很大的差異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CN" altLang="en-US" sz="2800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預言 主再</a:t>
            </a:r>
            <a:r>
              <a:rPr lang="zh-CN" altLang="en-US" sz="2800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來</a:t>
            </a:r>
            <a:endParaRPr lang="en-US" altLang="zh-CN" sz="2800" b="1" dirty="0" smtClean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他們曾經二次推算基督再臨的日子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「但那日子，那時辰，沒有人知道，連天上的使者也不知道，子也不知道，惟獨父 知道。」（太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24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36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；可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13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32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CN" b="1" dirty="0" smtClean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sz="2800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死者的 狀態 </a:t>
            </a:r>
            <a:endParaRPr lang="en-US" altLang="zh-TW" sz="2800" b="1" dirty="0" smtClean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他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們相信死亡是不自覺的睡眠，主張“靈魂沉睡說</a:t>
            </a:r>
            <a:endParaRPr lang="zh-CN" altLang="en-US" b="1" dirty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</p:spPr>
        <p:txBody>
          <a:bodyPr>
            <a:normAutofit/>
          </a:bodyPr>
          <a:lstStyle/>
          <a:p>
            <a:r>
              <a:rPr lang="zh-CN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 關</a:t>
            </a:r>
            <a:r>
              <a:rPr lang="zh-CN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於 地獄</a:t>
            </a:r>
            <a:endParaRPr lang="zh-CN" altLang="en-US" sz="2800" b="1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6248400"/>
          </a:xfrm>
        </p:spPr>
        <p:txBody>
          <a:bodyPr>
            <a:normAutofit fontScale="92500"/>
          </a:bodyPr>
          <a:lstStyle/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他們否定地獄與永刑，他們認為由於神的愛，邪惡者不會遭受永恆的痛苦、永恆的 地獄刑罰。認為人復活後，經過審判，罪惡者會被投入硫磺火湖中永久消滅。 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聖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經清楚說，人死後下到陰間且有知覺（路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16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19-24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 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不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信的人和魔鬼接受永火的刑罰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（太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8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，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25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41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；猶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7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zh-TW" altLang="en-US" sz="2800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</a:t>
            </a:r>
            <a:endParaRPr lang="en-US" altLang="zh-TW" sz="2800" dirty="0" smtClean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zh-TW" altLang="en-US" sz="2800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TW" altLang="en-US" sz="2800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死</a:t>
            </a:r>
            <a:r>
              <a:rPr lang="zh-TW" altLang="en-US" sz="2800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後審 判見解 </a:t>
            </a:r>
            <a:endParaRPr lang="en-US" altLang="zh-TW" sz="2800" b="1" dirty="0" smtClean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人死後要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接受審判，以判定是否得聖經中的「第一次復活」（即信徒的復活）。 「第二次復活」（即不義之人的復活）則要等到基督與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聖徒在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天上施行統治一千年之 後才發生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TW" b="1" dirty="0" smtClean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基</a:t>
            </a:r>
            <a:r>
              <a:rPr lang="zh-TW" altLang="en-US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督與 撒但之 間的大 爭執</a:t>
            </a:r>
            <a:endParaRPr lang="en-US" altLang="zh-CN" b="1" dirty="0" smtClean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安息日會相信，人類有介入基督與撒但之間的大爭執。 這是個對於罪惡之起源的獨特理解觀點，他們說罪惡的來源是由一位天使（路西法） 在天堂自高自大，並且背叛上帝的律法。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629400"/>
          </a:xfrm>
        </p:spPr>
        <p:txBody>
          <a:bodyPr/>
          <a:lstStyle/>
          <a:p>
            <a:endParaRPr lang="en-US" altLang="zh-CN" dirty="0" smtClean="0"/>
          </a:p>
          <a:p>
            <a:endParaRPr lang="en-US" altLang="zh-TW" sz="2800" b="1" dirty="0" smtClean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sz="2800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其</a:t>
            </a:r>
            <a:r>
              <a:rPr lang="zh-TW" altLang="en-US" sz="2800" b="1" dirty="0" smtClean="0">
                <a:solidFill>
                  <a:schemeClr val="tx2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他 </a:t>
            </a:r>
            <a:endParaRPr lang="en-US" altLang="zh-TW" sz="2800" b="1" dirty="0" smtClean="0">
              <a:solidFill>
                <a:schemeClr val="tx2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TW" dirty="0" smtClean="0"/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安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息日會仍然遵從舊約有關不潔動物的飲食規定。 輕視了罪和審判的嚴重性，降低了救恩的寶貴性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懷愛倫太太的著作在教會的地位問題，以及自我獨尊的態度等問題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zh-CN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成立于密歇根州巴特尔克里克</a:t>
            </a:r>
            <a:r>
              <a:rPr lang="en-US" altLang="zh-CN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</a:t>
            </a:r>
            <a:r>
              <a:rPr lang="zh-CN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（目前有大约</a:t>
            </a:r>
            <a:r>
              <a:rPr lang="en-US" altLang="zh-CN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2500</a:t>
            </a:r>
            <a:r>
              <a:rPr lang="zh-CN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万信徒）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en-US" altLang="zh-CN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《</a:t>
            </a:r>
            <a:r>
              <a:rPr lang="zh-CN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安息日会</a:t>
            </a:r>
            <a:r>
              <a:rPr lang="en-US" altLang="zh-CN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》</a:t>
            </a:r>
            <a:r>
              <a:rPr lang="zh-CN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在中国：</a:t>
            </a:r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CN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福建福鼎、江西上饶、浙江仓南、安徽安庆、石家庄等</a:t>
            </a:r>
            <a:endParaRPr lang="en-US" altLang="zh-CN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CN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在北美：多伦多、温哥华、洛杉矶、西雅图等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305800" cy="1847088"/>
          </a:xfrm>
        </p:spPr>
        <p:txBody>
          <a:bodyPr>
            <a:noAutofit/>
          </a:bodyPr>
          <a:lstStyle/>
          <a:p>
            <a:r>
              <a:rPr lang="en-US" altLang="zh-TW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/>
            </a:r>
            <a:br>
              <a:rPr lang="en-US" altLang="zh-TW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</a:br>
            <a:r>
              <a:rPr lang="en-US" altLang="zh-TW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/>
            </a:r>
            <a:br>
              <a:rPr lang="en-US" altLang="zh-TW" sz="2800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</a:br>
            <a:r>
              <a:rPr lang="zh-TW" altLang="en-US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「</a:t>
            </a:r>
            <a:r>
              <a:rPr lang="zh-TW" altLang="en-US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基督復臨安息日會」（</a:t>
            </a:r>
            <a:r>
              <a:rPr lang="en-US" altLang="zh-TW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Seventh-day Adventist</a:t>
            </a:r>
            <a:r>
              <a:rPr lang="zh-TW" altLang="en-US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），簡稱為安息日會。該組織於 </a:t>
            </a:r>
            <a:r>
              <a:rPr lang="en-US" altLang="zh-TW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1863 </a:t>
            </a:r>
            <a:r>
              <a:rPr lang="zh-TW" altLang="en-US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年成立， 多年來自視為「餘民教會」（啟 </a:t>
            </a:r>
            <a:r>
              <a:rPr lang="en-US" altLang="zh-TW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14</a:t>
            </a:r>
            <a:r>
              <a:rPr lang="zh-TW" altLang="en-US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 </a:t>
            </a:r>
            <a:r>
              <a:rPr lang="zh-TW" altLang="en-US" sz="2800" b="1" dirty="0" smtClean="0">
                <a:solidFill>
                  <a:schemeClr val="tx2">
                    <a:lumMod val="10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所指的十四萬四千人）。</a:t>
            </a:r>
            <a:endParaRPr lang="zh-CN" altLang="en-US" sz="2800" b="1" dirty="0">
              <a:solidFill>
                <a:schemeClr val="tx2">
                  <a:lumMod val="10000"/>
                </a:schemeClr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839200" cy="4953000"/>
          </a:xfrm>
        </p:spPr>
        <p:txBody>
          <a:bodyPr>
            <a:normAutofit lnSpcReduction="10000"/>
          </a:bodyPr>
          <a:lstStyle/>
          <a:p>
            <a:r>
              <a:rPr lang="zh-TW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（一）基督復臨安息日會的歷史背</a:t>
            </a:r>
            <a:r>
              <a:rPr lang="zh-TW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景</a:t>
            </a:r>
            <a:endParaRPr lang="en-US" altLang="zh-TW" sz="2800" b="1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）初 期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歷史背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景 （</a:t>
            </a:r>
            <a:r>
              <a:rPr lang="en-US" altLang="zh-TW" sz="28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1816-1 844 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</a:t>
            </a:r>
            <a:r>
              <a:rPr lang="zh-TW" altLang="en-US" sz="2800" b="1" dirty="0" smtClean="0">
                <a:solidFill>
                  <a:schemeClr val="accent1">
                    <a:lumMod val="75000"/>
                  </a:schemeClr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</a:t>
            </a:r>
            <a:endParaRPr lang="en-US" altLang="zh-TW" sz="2800" b="1" dirty="0" smtClean="0">
              <a:solidFill>
                <a:schemeClr val="accent1">
                  <a:lumMod val="75000"/>
                </a:schemeClr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在基督復臨安息日會成立前，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1816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年，美國一位浸信會傳道人威廉米勒（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William Mille, 1782- 1849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年）、海姆士（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Joshua V. Himes, 1805 - 1895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年）及一班基督徒 對復臨（基督再來）的道理開始產生興趣。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1831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年，米勒開始预言耶穌復臨（再來）的日期。他根據（但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8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14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）及（但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9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24-27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 再加上（拉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7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11-26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）等經文來計算，認為「基督要在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1843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月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21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日至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1844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月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21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日之間復臨」。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1842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年米勒出版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《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時兆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》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雜誌，傳講“末世的預言”，有些人因此變賣財物，放下 工作，等候主回來。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610600" cy="6553200"/>
          </a:xfrm>
        </p:spPr>
        <p:txBody>
          <a:bodyPr/>
          <a:lstStyle/>
          <a:p>
            <a:endParaRPr lang="en-US" altLang="zh-TW" dirty="0" smtClean="0"/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在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1844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年的春季基督並沒有來到，結果當然大失所望，稱謂「第一次大失望」。其 中一位領袖認為還要等七個月，把「那日子」推遲到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1844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10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月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22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日。到了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1844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年秋天，基督仍然沒有復臨，他們再次經歷一個大失望，後來稱這日為「巨 大失望」。自此，有許多人離開了教會。威廉米勒亦承認自己的錯誤，並離開 了教會和這運動。 他們犯了一個最大的錯誤，就是胡亂計算日子，僭越神的權柄，主耶穌曾多次強調 說</a:t>
            </a:r>
            <a:r>
              <a:rPr lang="zh-CN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「但那日子，那時辰，沒有人知道，連天上的使者也不知道，子也不知道， 惟獨父知道。」（太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24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36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；可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13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32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</a:t>
            </a:r>
            <a:endParaRPr lang="zh-CN" altLang="en-US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TW" dirty="0" smtClean="0"/>
          </a:p>
          <a:p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>
            <a:normAutofit/>
          </a:bodyPr>
          <a:lstStyle/>
          <a:p>
            <a:r>
              <a:rPr lang="zh-TW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</a:t>
            </a:r>
            <a:r>
              <a:rPr lang="en-US" altLang="zh-TW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</a:t>
            </a:r>
            <a:r>
              <a:rPr lang="zh-TW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）成 形時期 （</a:t>
            </a:r>
            <a:r>
              <a:rPr lang="en-US" altLang="zh-TW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1844-1 865 </a:t>
            </a:r>
            <a:r>
              <a:rPr lang="zh-TW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年）</a:t>
            </a:r>
            <a:endParaRPr lang="zh-CN" altLang="en-US" sz="2800" b="1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867400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在「巨大失望」之後，米勒的復臨運動瓦解了，只剩下一小撮死心不息的附從者。 其中一人名叫愛德生（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Hiram </a:t>
            </a:r>
            <a:r>
              <a:rPr lang="en-US" altLang="zh-TW" dirty="0" err="1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Edson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），他聲稱在「巨大失望」的次日獲得上帝 直接的啟示，宣佈基督確實臨在了，不是到地上，而是進入了「天上的至聖所」。 這是一種自圓其說的見解，後來這見解發展成為安息日會「查案審判」的教義。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1846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年，一位退休船長貝茲．約瑟（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Joseph Bates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）根據（創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1-3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；出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20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8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）， 主張要遵守安息日才合律法的要求。同時，懷愛倫太太說自己曾被接升天，見 十誡中第四條誡命有特別的光圈，因此強調必須遵守安息日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星期六做禮拜。 並且說（啟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14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9-12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）中所說的獸是教皇，教皇把安息日改為主日，因此凡守 主日的就是拜那獸的人。更進一步說，他們就是那些遵守上帝誡命的「餘民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教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會」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---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天上的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14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萬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4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千人。 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152400"/>
            <a:ext cx="8229600" cy="551688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/>
          <a:lstStyle/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此外，曾與米勒同工的費治（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Charles Fitch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）、斯喬治（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George Storrs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）把人死後靈 魂「毫無知覺」的教義滲入「安息日會」的信仰中，使「安息日會」與主流教 會的信仰差別更大。 後來，懷愛倫太太（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1827-1915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）把基督復臨安息日會的各種教義結合起來。她聲稱 具有先知的「預言之靈」。憑着她早期所見的「異象」（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23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年內曾見過超過二 百個異象），加上她對健康生活的推動，被稱為“女先知”。 直到（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1863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年）基督復臨安息日會在美國密西根州正式成立，懷愛倫太太成為安息 日會的領導人。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1903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年安息日會總部遷至首都華盛頓，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1989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年遷到馬里蘭州。 它的全球組織由全球總會（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General Conference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）統管，轄下分為分會、聯合會和地 方區會。今日的安息會依然堅持“總議會的裁判，是神所認定最高的權力機關 在地球上，這機關行使獨立和秘密裁決是不一定要被監管，但是一定要聽取”。 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305800" cy="685800"/>
          </a:xfrm>
        </p:spPr>
        <p:txBody>
          <a:bodyPr>
            <a:no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（二）錯誤的教</a:t>
            </a:r>
            <a:r>
              <a:rPr lang="zh-TW" altLang="en-US" sz="2800" dirty="0" smtClean="0">
                <a:solidFill>
                  <a:schemeClr val="tx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義</a:t>
            </a:r>
            <a:endParaRPr lang="zh-CN" altLang="en-US" sz="2800" dirty="0">
              <a:solidFill>
                <a:schemeClr val="tx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915400" cy="5943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altLang="zh-TW" sz="24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>
              <a:buNone/>
            </a:pPr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以</a:t>
            </a:r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下列舉一些安息日會的錯誤教義，包括：查案審判，天上至聖所，預言之靈，救贖觀，死 人無知覺，地獄毀滅觀等</a:t>
            </a:r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sz="28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TW" b="1" dirty="0" smtClean="0">
              <a:solidFill>
                <a:schemeClr val="accent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sz="3000" b="1" dirty="0" smtClean="0">
                <a:solidFill>
                  <a:schemeClr val="accent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關</a:t>
            </a:r>
            <a:r>
              <a:rPr lang="zh-TW" altLang="en-US" sz="3000" b="1" dirty="0" smtClean="0">
                <a:solidFill>
                  <a:schemeClr val="accent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於「查 案審判」 及「天上 至聖</a:t>
            </a:r>
            <a:r>
              <a:rPr lang="zh-TW" altLang="en-US" sz="3000" b="1" dirty="0" smtClean="0">
                <a:solidFill>
                  <a:schemeClr val="accent1"/>
                </a:solidFill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所</a:t>
            </a:r>
            <a:endParaRPr lang="en-US" altLang="zh-TW" sz="3000" b="1" dirty="0" smtClean="0">
              <a:solidFill>
                <a:schemeClr val="accent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endParaRPr lang="en-US" altLang="zh-TW" sz="28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「</a:t>
            </a:r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查案審判」的教義並不是聖經所教導的。這教條的開始是 </a:t>
            </a:r>
            <a:r>
              <a:rPr lang="en-US" altLang="zh-TW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1844 </a:t>
            </a:r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年的「巨大失望」 之後，其中一位領袖聲稱在「巨大失望」的次日獲得上帝直接的啟示，宣佈基 督確實臨在了，不是到地上，而是進入了「天上的至聖所」。同時，聲稱是從 </a:t>
            </a:r>
            <a:r>
              <a:rPr lang="en-US" altLang="zh-TW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1844 </a:t>
            </a:r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 </a:t>
            </a:r>
            <a:r>
              <a:rPr lang="en-US" altLang="zh-TW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10 </a:t>
            </a:r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月 </a:t>
            </a:r>
            <a:r>
              <a:rPr lang="en-US" altLang="zh-TW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22 </a:t>
            </a:r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日，並從上帝的家開始審判。基督要根據案卷，按行為施行審 判，何時認罪，何時就塗抹他的罪。蒙赦免後，凡有罪未承認的人，他的名字 就從生命冊上被除去。 雖然現今，他們的牧師沒有公開宣講這教義，但是在教導時，卻是要求他們的信徒 要時常審察自己的行為，戰戰兢兢的過活，因為一犯罪就會立刻受到主耶穌在 「天上至聖所」的審判。</a:t>
            </a:r>
            <a:endParaRPr lang="zh-CN" altLang="en-US" sz="2800" b="1" dirty="0">
              <a:solidFill>
                <a:schemeClr val="accent1"/>
              </a:solidFill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8153400" cy="685800"/>
          </a:xfrm>
        </p:spPr>
        <p:txBody>
          <a:bodyPr>
            <a:normAutofit fontScale="90000"/>
          </a:bodyPr>
          <a:lstStyle/>
          <a:p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60960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根據聖經一貫的教導，信主的人，罪得赦免，已經得救，不必再受「定罪的審判」 （約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5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24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；來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3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因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為，基督已經在十字架上一次獻上除去我們所有的 罪，我們藉着基督，順着聖靈，必能過得勝的生活。「查案審判」是貶低了主 耶穌在十字架上的完備救贖。 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「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天上至聖所」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–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安息日會教導說基督升天後，就去服侍天上之聖所，而地上（耶 路撒冷）之前的聖所，只是天上聖所的影兒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安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息日會教導說基督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1844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年時進入聖所中至聖所部份，進行潔淨聖所工作，實現了贖罪節所預表的事情。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382000" cy="914400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關於「守 安息日」 及「餘民 教會」</a:t>
            </a:r>
            <a:endParaRPr lang="zh-CN" altLang="en-US" sz="28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991600" cy="6019800"/>
          </a:xfrm>
        </p:spPr>
        <p:txBody>
          <a:bodyPr>
            <a:normAutofit/>
          </a:bodyPr>
          <a:lstStyle/>
          <a:p>
            <a:endParaRPr lang="en-US" altLang="zh-TW" sz="24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「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安息日會」的一位退休船長根據（創 </a:t>
            </a:r>
            <a:r>
              <a:rPr lang="en-US" altLang="zh-TW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1-3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；出 </a:t>
            </a:r>
            <a:r>
              <a:rPr lang="en-US" altLang="zh-TW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20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8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）所提出的第七日安息日 （即從星期五日落至星期六日落）為聖日，並得懷愛倫太太的支持，主張要遵 守安息日才合律法，並且說（啟 </a:t>
            </a:r>
            <a:r>
              <a:rPr lang="en-US" altLang="zh-TW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14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9-12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）中所說的獸是教皇，教皇把安息日 改為主日，因此凡守主日的就是拜那獸的人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。</a:t>
            </a:r>
            <a:endParaRPr lang="en-US" altLang="zh-TW" sz="2400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更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進一步說，他們就是那些遵守 上帝誡命的「餘民教會」</a:t>
            </a:r>
            <a:r>
              <a:rPr lang="en-US" altLang="zh-TW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---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天上的 </a:t>
            </a:r>
            <a:r>
              <a:rPr lang="en-US" altLang="zh-TW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14 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萬 </a:t>
            </a:r>
            <a:r>
              <a:rPr lang="en-US" altLang="zh-TW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4 </a:t>
            </a:r>
            <a:r>
              <a:rPr lang="zh-TW" altLang="en-US" sz="24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千人。 此外，把人死後靈魂「毫無知覺」，和靈魂可死可滅等的教義，滲入「安息日會」 的信仰中。使「安息日會」與主流教會的信仰差別更大。 守安息日的行為是回歸遵守舊約的律法。新約聖經清楚說明，基督在七日的第一日 復活，祂將自己一次獻上作為挽回祭，從今以後我們不再在舊約的律法之下， 仍是活在神的恩典之下，並有聖靈的同在。安息日是紀念神的創造，而主日是 紀念主耶穌為我們的罪，受苦、受死、復活，使我們可以因信得稱義、得重生。</a:t>
            </a:r>
            <a:endParaRPr lang="zh-CN" altLang="en-US" sz="2400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71600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</a:t>
            </a:r>
            <a:r>
              <a:rPr lang="en-US" altLang="zh-TW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/>
            </a:r>
            <a:br>
              <a:rPr lang="en-US" altLang="zh-TW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</a:br>
            <a:r>
              <a:rPr lang="en-US" altLang="zh-TW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/>
            </a:r>
            <a:br>
              <a:rPr lang="en-US" altLang="zh-TW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</a:br>
            <a:r>
              <a:rPr lang="zh-TW" altLang="en-US" sz="2800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zh-TW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關</a:t>
            </a:r>
            <a:r>
              <a:rPr lang="zh-TW" altLang="en-US" sz="2800" b="1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於「預 言之靈」</a:t>
            </a:r>
            <a:endParaRPr lang="zh-CN" altLang="en-US" sz="2800" b="1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5410200"/>
          </a:xfrm>
        </p:spPr>
        <p:txBody>
          <a:bodyPr/>
          <a:lstStyle/>
          <a:p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安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息日會的領袖自認有「預言之靈」的恩賜，私自預言主再來的日子，也說基督已 降臨在天上。這些都是僭越了上帝的權柄（徒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1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：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7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）。 </a:t>
            </a:r>
            <a:endParaRPr lang="en-US" altLang="zh-TW" dirty="0" smtClean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  <a:p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  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例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子：懷愛倫太太聲稱具有先知的「預言之靈」。（</a:t>
            </a:r>
            <a:r>
              <a:rPr lang="en-US" altLang="zh-TW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23 </a:t>
            </a:r>
            <a:r>
              <a:rPr lang="zh-TW" altLang="en-US" dirty="0" smtClean="0">
                <a:latin typeface="Arial Unicode MS" pitchFamily="34" charset="-122"/>
                <a:ea typeface="Arial Unicode MS" pitchFamily="34" charset="-122"/>
                <a:cs typeface="Arial Unicode MS" pitchFamily="34" charset="-122"/>
              </a:rPr>
              <a:t>年內曾見過超過二百個異象， 包括「天上至聖所」、「安息日」和「安息日會」是「餘民教會」等看法。她 的著作，在「安息日會」的神學討論中，被引用得最多。</a:t>
            </a:r>
            <a:endParaRPr lang="zh-CN" altLang="en-US" dirty="0">
              <a:latin typeface="Arial Unicode MS" pitchFamily="34" charset="-122"/>
              <a:ea typeface="Arial Unicode MS" pitchFamily="34" charset="-122"/>
              <a:cs typeface="Arial Unicode MS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6001</TotalTime>
  <Words>3489</Words>
  <Application>Microsoft Office PowerPoint</Application>
  <PresentationFormat>On-screen Show (4:3)</PresentationFormat>
  <Paragraphs>82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第四課  基督復臨安息日會 </vt:lpstr>
      <vt:lpstr>  「基督復臨安息日會」（Seventh-day Adventist），簡稱為安息日會。該組織於 1863 年成立， 多年來自視為「餘民教會」（啟 14：3 所指的十四萬四千人）。</vt:lpstr>
      <vt:lpstr>Slide 3</vt:lpstr>
      <vt:lpstr>（2）成 形時期 （1844-1 865 年）</vt:lpstr>
      <vt:lpstr>Slide 5</vt:lpstr>
      <vt:lpstr>（二）錯誤的教義</vt:lpstr>
      <vt:lpstr>Slide 7</vt:lpstr>
      <vt:lpstr>關於「守 安息日」 及「餘民 教會」</vt:lpstr>
      <vt:lpstr>     關於「預 言之靈」</vt:lpstr>
      <vt:lpstr>關於 聖經</vt:lpstr>
      <vt:lpstr>關於 救恩</vt:lpstr>
      <vt:lpstr>Slide 12</vt:lpstr>
      <vt:lpstr>    關於二 十八條 基本 信仰</vt:lpstr>
      <vt:lpstr>    關於 地獄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第四課  基督復臨安息日會 </dc:title>
  <dc:creator>user</dc:creator>
  <cp:lastModifiedBy>user</cp:lastModifiedBy>
  <cp:revision>4</cp:revision>
  <dcterms:created xsi:type="dcterms:W3CDTF">2006-08-16T00:00:00Z</dcterms:created>
  <dcterms:modified xsi:type="dcterms:W3CDTF">2024-12-16T19:24:55Z</dcterms:modified>
</cp:coreProperties>
</file>