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4" r:id="rId3"/>
  </p:sldMasterIdLst>
  <p:notesMasterIdLst>
    <p:notesMasterId r:id="rId30"/>
  </p:notesMasterIdLst>
  <p:sldIdLst>
    <p:sldId id="288" r:id="rId4"/>
    <p:sldId id="289" r:id="rId5"/>
    <p:sldId id="295" r:id="rId6"/>
    <p:sldId id="301" r:id="rId7"/>
    <p:sldId id="297" r:id="rId8"/>
    <p:sldId id="291" r:id="rId9"/>
    <p:sldId id="296" r:id="rId10"/>
    <p:sldId id="298" r:id="rId11"/>
    <p:sldId id="300" r:id="rId12"/>
    <p:sldId id="259" r:id="rId13"/>
    <p:sldId id="304" r:id="rId14"/>
    <p:sldId id="305" r:id="rId15"/>
    <p:sldId id="306" r:id="rId16"/>
    <p:sldId id="294" r:id="rId17"/>
    <p:sldId id="307" r:id="rId18"/>
    <p:sldId id="308" r:id="rId19"/>
    <p:sldId id="309" r:id="rId20"/>
    <p:sldId id="310" r:id="rId21"/>
    <p:sldId id="311" r:id="rId22"/>
    <p:sldId id="320" r:id="rId23"/>
    <p:sldId id="280" r:id="rId24"/>
    <p:sldId id="314" r:id="rId25"/>
    <p:sldId id="316" r:id="rId26"/>
    <p:sldId id="317" r:id="rId27"/>
    <p:sldId id="319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82453"/>
  </p:normalViewPr>
  <p:slideViewPr>
    <p:cSldViewPr snapToGrid="0">
      <p:cViewPr varScale="1">
        <p:scale>
          <a:sx n="90" d="100"/>
          <a:sy n="90" d="100"/>
        </p:scale>
        <p:origin x="1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91F54-4155-AD46-B804-FD9FB38F4CE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0074-6C14-264B-8856-16DB23D49B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1" Type="http://schemas.openxmlformats.org/officeDocument/2006/relationships/image" Target="../media/image1.png"/><Relationship Id="rId90" Type="http://schemas.openxmlformats.org/officeDocument/2006/relationships/tags" Target="../tags/tag127.xml"/><Relationship Id="rId9" Type="http://schemas.openxmlformats.org/officeDocument/2006/relationships/tags" Target="../tags/tag46.xml"/><Relationship Id="rId89" Type="http://schemas.openxmlformats.org/officeDocument/2006/relationships/tags" Target="../tags/tag126.xml"/><Relationship Id="rId88" Type="http://schemas.openxmlformats.org/officeDocument/2006/relationships/tags" Target="../tags/tag125.xml"/><Relationship Id="rId87" Type="http://schemas.openxmlformats.org/officeDocument/2006/relationships/tags" Target="../tags/tag124.xml"/><Relationship Id="rId86" Type="http://schemas.openxmlformats.org/officeDocument/2006/relationships/tags" Target="../tags/tag123.xml"/><Relationship Id="rId85" Type="http://schemas.openxmlformats.org/officeDocument/2006/relationships/tags" Target="../tags/tag122.xml"/><Relationship Id="rId84" Type="http://schemas.openxmlformats.org/officeDocument/2006/relationships/tags" Target="../tags/tag121.xml"/><Relationship Id="rId83" Type="http://schemas.openxmlformats.org/officeDocument/2006/relationships/tags" Target="../tags/tag120.xml"/><Relationship Id="rId82" Type="http://schemas.openxmlformats.org/officeDocument/2006/relationships/tags" Target="../tags/tag119.xml"/><Relationship Id="rId81" Type="http://schemas.openxmlformats.org/officeDocument/2006/relationships/tags" Target="../tags/tag118.xml"/><Relationship Id="rId80" Type="http://schemas.openxmlformats.org/officeDocument/2006/relationships/tags" Target="../tags/tag117.xml"/><Relationship Id="rId8" Type="http://schemas.openxmlformats.org/officeDocument/2006/relationships/tags" Target="../tags/tag45.xml"/><Relationship Id="rId79" Type="http://schemas.openxmlformats.org/officeDocument/2006/relationships/tags" Target="../tags/tag116.xml"/><Relationship Id="rId78" Type="http://schemas.openxmlformats.org/officeDocument/2006/relationships/tags" Target="../tags/tag115.xml"/><Relationship Id="rId77" Type="http://schemas.openxmlformats.org/officeDocument/2006/relationships/tags" Target="../tags/tag114.xml"/><Relationship Id="rId76" Type="http://schemas.openxmlformats.org/officeDocument/2006/relationships/tags" Target="../tags/tag113.xml"/><Relationship Id="rId75" Type="http://schemas.openxmlformats.org/officeDocument/2006/relationships/tags" Target="../tags/tag112.xml"/><Relationship Id="rId74" Type="http://schemas.openxmlformats.org/officeDocument/2006/relationships/tags" Target="../tags/tag111.xml"/><Relationship Id="rId73" Type="http://schemas.openxmlformats.org/officeDocument/2006/relationships/tags" Target="../tags/tag110.xml"/><Relationship Id="rId72" Type="http://schemas.openxmlformats.org/officeDocument/2006/relationships/tags" Target="../tags/tag109.xml"/><Relationship Id="rId71" Type="http://schemas.openxmlformats.org/officeDocument/2006/relationships/tags" Target="../tags/tag108.xml"/><Relationship Id="rId70" Type="http://schemas.openxmlformats.org/officeDocument/2006/relationships/tags" Target="../tags/tag107.xml"/><Relationship Id="rId7" Type="http://schemas.openxmlformats.org/officeDocument/2006/relationships/tags" Target="../tags/tag44.xml"/><Relationship Id="rId69" Type="http://schemas.openxmlformats.org/officeDocument/2006/relationships/tags" Target="../tags/tag106.xml"/><Relationship Id="rId68" Type="http://schemas.openxmlformats.org/officeDocument/2006/relationships/tags" Target="../tags/tag105.xml"/><Relationship Id="rId67" Type="http://schemas.openxmlformats.org/officeDocument/2006/relationships/tags" Target="../tags/tag104.xml"/><Relationship Id="rId66" Type="http://schemas.openxmlformats.org/officeDocument/2006/relationships/tags" Target="../tags/tag103.xml"/><Relationship Id="rId65" Type="http://schemas.openxmlformats.org/officeDocument/2006/relationships/tags" Target="../tags/tag102.xml"/><Relationship Id="rId64" Type="http://schemas.openxmlformats.org/officeDocument/2006/relationships/tags" Target="../tags/tag101.xml"/><Relationship Id="rId63" Type="http://schemas.openxmlformats.org/officeDocument/2006/relationships/tags" Target="../tags/tag100.xml"/><Relationship Id="rId62" Type="http://schemas.openxmlformats.org/officeDocument/2006/relationships/tags" Target="../tags/tag99.xml"/><Relationship Id="rId61" Type="http://schemas.openxmlformats.org/officeDocument/2006/relationships/tags" Target="../tags/tag98.xml"/><Relationship Id="rId60" Type="http://schemas.openxmlformats.org/officeDocument/2006/relationships/tags" Target="../tags/tag97.xml"/><Relationship Id="rId6" Type="http://schemas.openxmlformats.org/officeDocument/2006/relationships/tags" Target="../tags/tag43.xml"/><Relationship Id="rId59" Type="http://schemas.openxmlformats.org/officeDocument/2006/relationships/tags" Target="../tags/tag96.xml"/><Relationship Id="rId58" Type="http://schemas.openxmlformats.org/officeDocument/2006/relationships/tags" Target="../tags/tag95.xml"/><Relationship Id="rId57" Type="http://schemas.openxmlformats.org/officeDocument/2006/relationships/tags" Target="../tags/tag94.xml"/><Relationship Id="rId56" Type="http://schemas.openxmlformats.org/officeDocument/2006/relationships/tags" Target="../tags/tag93.xml"/><Relationship Id="rId55" Type="http://schemas.openxmlformats.org/officeDocument/2006/relationships/tags" Target="../tags/tag92.xml"/><Relationship Id="rId54" Type="http://schemas.openxmlformats.org/officeDocument/2006/relationships/tags" Target="../tags/tag91.xml"/><Relationship Id="rId53" Type="http://schemas.openxmlformats.org/officeDocument/2006/relationships/tags" Target="../tags/tag90.xml"/><Relationship Id="rId52" Type="http://schemas.openxmlformats.org/officeDocument/2006/relationships/tags" Target="../tags/tag89.xml"/><Relationship Id="rId51" Type="http://schemas.openxmlformats.org/officeDocument/2006/relationships/tags" Target="../tags/tag88.xml"/><Relationship Id="rId50" Type="http://schemas.openxmlformats.org/officeDocument/2006/relationships/tags" Target="../tags/tag87.xml"/><Relationship Id="rId5" Type="http://schemas.openxmlformats.org/officeDocument/2006/relationships/tags" Target="../tags/tag42.xml"/><Relationship Id="rId49" Type="http://schemas.openxmlformats.org/officeDocument/2006/relationships/tags" Target="../tags/tag86.xml"/><Relationship Id="rId48" Type="http://schemas.openxmlformats.org/officeDocument/2006/relationships/tags" Target="../tags/tag85.xml"/><Relationship Id="rId47" Type="http://schemas.openxmlformats.org/officeDocument/2006/relationships/tags" Target="../tags/tag84.xml"/><Relationship Id="rId46" Type="http://schemas.openxmlformats.org/officeDocument/2006/relationships/tags" Target="../tags/tag83.xml"/><Relationship Id="rId45" Type="http://schemas.openxmlformats.org/officeDocument/2006/relationships/tags" Target="../tags/tag82.xml"/><Relationship Id="rId44" Type="http://schemas.openxmlformats.org/officeDocument/2006/relationships/tags" Target="../tags/tag81.xml"/><Relationship Id="rId43" Type="http://schemas.openxmlformats.org/officeDocument/2006/relationships/tags" Target="../tags/tag80.xml"/><Relationship Id="rId42" Type="http://schemas.openxmlformats.org/officeDocument/2006/relationships/tags" Target="../tags/tag79.xml"/><Relationship Id="rId41" Type="http://schemas.openxmlformats.org/officeDocument/2006/relationships/tags" Target="../tags/tag78.xml"/><Relationship Id="rId40" Type="http://schemas.openxmlformats.org/officeDocument/2006/relationships/tags" Target="../tags/tag77.xml"/><Relationship Id="rId4" Type="http://schemas.openxmlformats.org/officeDocument/2006/relationships/tags" Target="../tags/tag41.xml"/><Relationship Id="rId39" Type="http://schemas.openxmlformats.org/officeDocument/2006/relationships/tags" Target="../tags/tag76.xml"/><Relationship Id="rId38" Type="http://schemas.openxmlformats.org/officeDocument/2006/relationships/tags" Target="../tags/tag75.xml"/><Relationship Id="rId37" Type="http://schemas.openxmlformats.org/officeDocument/2006/relationships/tags" Target="../tags/tag74.xml"/><Relationship Id="rId36" Type="http://schemas.openxmlformats.org/officeDocument/2006/relationships/tags" Target="../tags/tag73.xml"/><Relationship Id="rId35" Type="http://schemas.openxmlformats.org/officeDocument/2006/relationships/tags" Target="../tags/tag72.xml"/><Relationship Id="rId34" Type="http://schemas.openxmlformats.org/officeDocument/2006/relationships/tags" Target="../tags/tag71.xml"/><Relationship Id="rId33" Type="http://schemas.openxmlformats.org/officeDocument/2006/relationships/tags" Target="../tags/tag70.xml"/><Relationship Id="rId32" Type="http://schemas.openxmlformats.org/officeDocument/2006/relationships/tags" Target="../tags/tag69.xml"/><Relationship Id="rId31" Type="http://schemas.openxmlformats.org/officeDocument/2006/relationships/tags" Target="../tags/tag68.xml"/><Relationship Id="rId30" Type="http://schemas.openxmlformats.org/officeDocument/2006/relationships/tags" Target="../tags/tag67.xml"/><Relationship Id="rId3" Type="http://schemas.openxmlformats.org/officeDocument/2006/relationships/tags" Target="../tags/tag40.xml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5" Type="http://schemas.openxmlformats.org/officeDocument/2006/relationships/tags" Target="../tags/tag216.xml"/><Relationship Id="rId84" Type="http://schemas.openxmlformats.org/officeDocument/2006/relationships/tags" Target="../tags/tag215.xml"/><Relationship Id="rId83" Type="http://schemas.openxmlformats.org/officeDocument/2006/relationships/tags" Target="../tags/tag214.xml"/><Relationship Id="rId82" Type="http://schemas.openxmlformats.org/officeDocument/2006/relationships/tags" Target="../tags/tag213.xml"/><Relationship Id="rId81" Type="http://schemas.openxmlformats.org/officeDocument/2006/relationships/tags" Target="../tags/tag212.xml"/><Relationship Id="rId80" Type="http://schemas.openxmlformats.org/officeDocument/2006/relationships/tags" Target="../tags/tag211.xml"/><Relationship Id="rId8" Type="http://schemas.openxmlformats.org/officeDocument/2006/relationships/tags" Target="../tags/tag139.xml"/><Relationship Id="rId79" Type="http://schemas.openxmlformats.org/officeDocument/2006/relationships/tags" Target="../tags/tag210.xml"/><Relationship Id="rId78" Type="http://schemas.openxmlformats.org/officeDocument/2006/relationships/tags" Target="../tags/tag209.xml"/><Relationship Id="rId77" Type="http://schemas.openxmlformats.org/officeDocument/2006/relationships/tags" Target="../tags/tag208.xml"/><Relationship Id="rId76" Type="http://schemas.openxmlformats.org/officeDocument/2006/relationships/tags" Target="../tags/tag207.xml"/><Relationship Id="rId75" Type="http://schemas.openxmlformats.org/officeDocument/2006/relationships/tags" Target="../tags/tag206.xml"/><Relationship Id="rId74" Type="http://schemas.openxmlformats.org/officeDocument/2006/relationships/tags" Target="../tags/tag205.xml"/><Relationship Id="rId73" Type="http://schemas.openxmlformats.org/officeDocument/2006/relationships/tags" Target="../tags/tag204.xml"/><Relationship Id="rId72" Type="http://schemas.openxmlformats.org/officeDocument/2006/relationships/tags" Target="../tags/tag203.xml"/><Relationship Id="rId71" Type="http://schemas.openxmlformats.org/officeDocument/2006/relationships/tags" Target="../tags/tag202.xml"/><Relationship Id="rId70" Type="http://schemas.openxmlformats.org/officeDocument/2006/relationships/tags" Target="../tags/tag201.xml"/><Relationship Id="rId7" Type="http://schemas.openxmlformats.org/officeDocument/2006/relationships/tags" Target="../tags/tag138.xml"/><Relationship Id="rId69" Type="http://schemas.openxmlformats.org/officeDocument/2006/relationships/tags" Target="../tags/tag200.xml"/><Relationship Id="rId68" Type="http://schemas.openxmlformats.org/officeDocument/2006/relationships/tags" Target="../tags/tag199.xml"/><Relationship Id="rId67" Type="http://schemas.openxmlformats.org/officeDocument/2006/relationships/tags" Target="../tags/tag198.xml"/><Relationship Id="rId66" Type="http://schemas.openxmlformats.org/officeDocument/2006/relationships/tags" Target="../tags/tag197.xml"/><Relationship Id="rId65" Type="http://schemas.openxmlformats.org/officeDocument/2006/relationships/tags" Target="../tags/tag196.xml"/><Relationship Id="rId64" Type="http://schemas.openxmlformats.org/officeDocument/2006/relationships/tags" Target="../tags/tag195.xml"/><Relationship Id="rId63" Type="http://schemas.openxmlformats.org/officeDocument/2006/relationships/tags" Target="../tags/tag194.xml"/><Relationship Id="rId62" Type="http://schemas.openxmlformats.org/officeDocument/2006/relationships/tags" Target="../tags/tag193.xml"/><Relationship Id="rId61" Type="http://schemas.openxmlformats.org/officeDocument/2006/relationships/tags" Target="../tags/tag192.xml"/><Relationship Id="rId60" Type="http://schemas.openxmlformats.org/officeDocument/2006/relationships/tags" Target="../tags/tag191.xml"/><Relationship Id="rId6" Type="http://schemas.openxmlformats.org/officeDocument/2006/relationships/tags" Target="../tags/tag137.xml"/><Relationship Id="rId59" Type="http://schemas.openxmlformats.org/officeDocument/2006/relationships/tags" Target="../tags/tag190.xml"/><Relationship Id="rId58" Type="http://schemas.openxmlformats.org/officeDocument/2006/relationships/tags" Target="../tags/tag189.xml"/><Relationship Id="rId57" Type="http://schemas.openxmlformats.org/officeDocument/2006/relationships/tags" Target="../tags/tag188.xml"/><Relationship Id="rId56" Type="http://schemas.openxmlformats.org/officeDocument/2006/relationships/tags" Target="../tags/tag187.xml"/><Relationship Id="rId55" Type="http://schemas.openxmlformats.org/officeDocument/2006/relationships/tags" Target="../tags/tag186.xml"/><Relationship Id="rId54" Type="http://schemas.openxmlformats.org/officeDocument/2006/relationships/tags" Target="../tags/tag185.xml"/><Relationship Id="rId53" Type="http://schemas.openxmlformats.org/officeDocument/2006/relationships/tags" Target="../tags/tag184.xml"/><Relationship Id="rId52" Type="http://schemas.openxmlformats.org/officeDocument/2006/relationships/tags" Target="../tags/tag183.xml"/><Relationship Id="rId51" Type="http://schemas.openxmlformats.org/officeDocument/2006/relationships/tags" Target="../tags/tag182.xml"/><Relationship Id="rId50" Type="http://schemas.openxmlformats.org/officeDocument/2006/relationships/tags" Target="../tags/tag181.xml"/><Relationship Id="rId5" Type="http://schemas.openxmlformats.org/officeDocument/2006/relationships/tags" Target="../tags/tag136.xml"/><Relationship Id="rId49" Type="http://schemas.openxmlformats.org/officeDocument/2006/relationships/tags" Target="../tags/tag180.xml"/><Relationship Id="rId48" Type="http://schemas.openxmlformats.org/officeDocument/2006/relationships/tags" Target="../tags/tag179.xml"/><Relationship Id="rId47" Type="http://schemas.openxmlformats.org/officeDocument/2006/relationships/tags" Target="../tags/tag178.xml"/><Relationship Id="rId46" Type="http://schemas.openxmlformats.org/officeDocument/2006/relationships/tags" Target="../tags/tag177.xml"/><Relationship Id="rId45" Type="http://schemas.openxmlformats.org/officeDocument/2006/relationships/tags" Target="../tags/tag176.xml"/><Relationship Id="rId44" Type="http://schemas.openxmlformats.org/officeDocument/2006/relationships/tags" Target="../tags/tag175.xml"/><Relationship Id="rId43" Type="http://schemas.openxmlformats.org/officeDocument/2006/relationships/tags" Target="../tags/tag174.xml"/><Relationship Id="rId42" Type="http://schemas.openxmlformats.org/officeDocument/2006/relationships/tags" Target="../tags/tag173.xml"/><Relationship Id="rId41" Type="http://schemas.openxmlformats.org/officeDocument/2006/relationships/tags" Target="../tags/tag172.xml"/><Relationship Id="rId40" Type="http://schemas.openxmlformats.org/officeDocument/2006/relationships/tags" Target="../tags/tag171.xml"/><Relationship Id="rId4" Type="http://schemas.openxmlformats.org/officeDocument/2006/relationships/tags" Target="../tags/tag135.xml"/><Relationship Id="rId39" Type="http://schemas.openxmlformats.org/officeDocument/2006/relationships/tags" Target="../tags/tag170.xml"/><Relationship Id="rId38" Type="http://schemas.openxmlformats.org/officeDocument/2006/relationships/tags" Target="../tags/tag169.xml"/><Relationship Id="rId37" Type="http://schemas.openxmlformats.org/officeDocument/2006/relationships/tags" Target="../tags/tag168.xml"/><Relationship Id="rId36" Type="http://schemas.openxmlformats.org/officeDocument/2006/relationships/tags" Target="../tags/tag167.xml"/><Relationship Id="rId35" Type="http://schemas.openxmlformats.org/officeDocument/2006/relationships/tags" Target="../tags/tag166.xml"/><Relationship Id="rId34" Type="http://schemas.openxmlformats.org/officeDocument/2006/relationships/tags" Target="../tags/tag165.xml"/><Relationship Id="rId33" Type="http://schemas.openxmlformats.org/officeDocument/2006/relationships/tags" Target="../tags/tag164.xml"/><Relationship Id="rId32" Type="http://schemas.openxmlformats.org/officeDocument/2006/relationships/tags" Target="../tags/tag163.xml"/><Relationship Id="rId31" Type="http://schemas.openxmlformats.org/officeDocument/2006/relationships/tags" Target="../tags/tag162.xml"/><Relationship Id="rId30" Type="http://schemas.openxmlformats.org/officeDocument/2006/relationships/tags" Target="../tags/tag161.xml"/><Relationship Id="rId3" Type="http://schemas.openxmlformats.org/officeDocument/2006/relationships/tags" Target="../tags/tag134.xml"/><Relationship Id="rId29" Type="http://schemas.openxmlformats.org/officeDocument/2006/relationships/tags" Target="../tags/tag160.xml"/><Relationship Id="rId28" Type="http://schemas.openxmlformats.org/officeDocument/2006/relationships/tags" Target="../tags/tag159.xml"/><Relationship Id="rId27" Type="http://schemas.openxmlformats.org/officeDocument/2006/relationships/tags" Target="../tags/tag158.xml"/><Relationship Id="rId26" Type="http://schemas.openxmlformats.org/officeDocument/2006/relationships/tags" Target="../tags/tag157.xml"/><Relationship Id="rId25" Type="http://schemas.openxmlformats.org/officeDocument/2006/relationships/tags" Target="../tags/tag156.xml"/><Relationship Id="rId24" Type="http://schemas.openxmlformats.org/officeDocument/2006/relationships/tags" Target="../tags/tag155.xml"/><Relationship Id="rId23" Type="http://schemas.openxmlformats.org/officeDocument/2006/relationships/tags" Target="../tags/tag154.xml"/><Relationship Id="rId22" Type="http://schemas.openxmlformats.org/officeDocument/2006/relationships/tags" Target="../tags/tag153.xml"/><Relationship Id="rId21" Type="http://schemas.openxmlformats.org/officeDocument/2006/relationships/tags" Target="../tags/tag152.xml"/><Relationship Id="rId20" Type="http://schemas.openxmlformats.org/officeDocument/2006/relationships/tags" Target="../tags/tag151.xml"/><Relationship Id="rId2" Type="http://schemas.openxmlformats.org/officeDocument/2006/relationships/tags" Target="../tags/tag133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8" Type="http://schemas.openxmlformats.org/officeDocument/2006/relationships/image" Target="../media/image2.png"/><Relationship Id="rId87" Type="http://schemas.openxmlformats.org/officeDocument/2006/relationships/tags" Target="../tags/tag302.xml"/><Relationship Id="rId86" Type="http://schemas.openxmlformats.org/officeDocument/2006/relationships/tags" Target="../tags/tag301.xml"/><Relationship Id="rId85" Type="http://schemas.openxmlformats.org/officeDocument/2006/relationships/tags" Target="../tags/tag300.xml"/><Relationship Id="rId84" Type="http://schemas.openxmlformats.org/officeDocument/2006/relationships/tags" Target="../tags/tag299.xml"/><Relationship Id="rId83" Type="http://schemas.openxmlformats.org/officeDocument/2006/relationships/tags" Target="../tags/tag298.xml"/><Relationship Id="rId82" Type="http://schemas.openxmlformats.org/officeDocument/2006/relationships/tags" Target="../tags/tag297.xml"/><Relationship Id="rId81" Type="http://schemas.openxmlformats.org/officeDocument/2006/relationships/tags" Target="../tags/tag296.xml"/><Relationship Id="rId80" Type="http://schemas.openxmlformats.org/officeDocument/2006/relationships/tags" Target="../tags/tag295.xml"/><Relationship Id="rId8" Type="http://schemas.openxmlformats.org/officeDocument/2006/relationships/tags" Target="../tags/tag223.xml"/><Relationship Id="rId79" Type="http://schemas.openxmlformats.org/officeDocument/2006/relationships/tags" Target="../tags/tag294.xml"/><Relationship Id="rId78" Type="http://schemas.openxmlformats.org/officeDocument/2006/relationships/tags" Target="../tags/tag293.xml"/><Relationship Id="rId77" Type="http://schemas.openxmlformats.org/officeDocument/2006/relationships/tags" Target="../tags/tag292.xml"/><Relationship Id="rId76" Type="http://schemas.openxmlformats.org/officeDocument/2006/relationships/tags" Target="../tags/tag291.xml"/><Relationship Id="rId75" Type="http://schemas.openxmlformats.org/officeDocument/2006/relationships/tags" Target="../tags/tag290.xml"/><Relationship Id="rId74" Type="http://schemas.openxmlformats.org/officeDocument/2006/relationships/tags" Target="../tags/tag289.xml"/><Relationship Id="rId73" Type="http://schemas.openxmlformats.org/officeDocument/2006/relationships/tags" Target="../tags/tag288.xml"/><Relationship Id="rId72" Type="http://schemas.openxmlformats.org/officeDocument/2006/relationships/tags" Target="../tags/tag287.xml"/><Relationship Id="rId71" Type="http://schemas.openxmlformats.org/officeDocument/2006/relationships/tags" Target="../tags/tag286.xml"/><Relationship Id="rId70" Type="http://schemas.openxmlformats.org/officeDocument/2006/relationships/tags" Target="../tags/tag285.xml"/><Relationship Id="rId7" Type="http://schemas.openxmlformats.org/officeDocument/2006/relationships/tags" Target="../tags/tag222.xml"/><Relationship Id="rId69" Type="http://schemas.openxmlformats.org/officeDocument/2006/relationships/tags" Target="../tags/tag284.xml"/><Relationship Id="rId68" Type="http://schemas.openxmlformats.org/officeDocument/2006/relationships/tags" Target="../tags/tag283.xml"/><Relationship Id="rId67" Type="http://schemas.openxmlformats.org/officeDocument/2006/relationships/tags" Target="../tags/tag282.xml"/><Relationship Id="rId66" Type="http://schemas.openxmlformats.org/officeDocument/2006/relationships/tags" Target="../tags/tag281.xml"/><Relationship Id="rId65" Type="http://schemas.openxmlformats.org/officeDocument/2006/relationships/tags" Target="../tags/tag280.xml"/><Relationship Id="rId64" Type="http://schemas.openxmlformats.org/officeDocument/2006/relationships/tags" Target="../tags/tag279.xml"/><Relationship Id="rId63" Type="http://schemas.openxmlformats.org/officeDocument/2006/relationships/tags" Target="../tags/tag278.xml"/><Relationship Id="rId62" Type="http://schemas.openxmlformats.org/officeDocument/2006/relationships/tags" Target="../tags/tag277.xml"/><Relationship Id="rId61" Type="http://schemas.openxmlformats.org/officeDocument/2006/relationships/tags" Target="../tags/tag276.xml"/><Relationship Id="rId60" Type="http://schemas.openxmlformats.org/officeDocument/2006/relationships/tags" Target="../tags/tag275.xml"/><Relationship Id="rId6" Type="http://schemas.openxmlformats.org/officeDocument/2006/relationships/tags" Target="../tags/tag221.xml"/><Relationship Id="rId59" Type="http://schemas.openxmlformats.org/officeDocument/2006/relationships/tags" Target="../tags/tag274.xml"/><Relationship Id="rId58" Type="http://schemas.openxmlformats.org/officeDocument/2006/relationships/tags" Target="../tags/tag273.xml"/><Relationship Id="rId57" Type="http://schemas.openxmlformats.org/officeDocument/2006/relationships/tags" Target="../tags/tag272.xml"/><Relationship Id="rId56" Type="http://schemas.openxmlformats.org/officeDocument/2006/relationships/tags" Target="../tags/tag271.xml"/><Relationship Id="rId55" Type="http://schemas.openxmlformats.org/officeDocument/2006/relationships/tags" Target="../tags/tag270.xml"/><Relationship Id="rId54" Type="http://schemas.openxmlformats.org/officeDocument/2006/relationships/tags" Target="../tags/tag269.xml"/><Relationship Id="rId53" Type="http://schemas.openxmlformats.org/officeDocument/2006/relationships/tags" Target="../tags/tag268.xml"/><Relationship Id="rId52" Type="http://schemas.openxmlformats.org/officeDocument/2006/relationships/tags" Target="../tags/tag267.xml"/><Relationship Id="rId51" Type="http://schemas.openxmlformats.org/officeDocument/2006/relationships/tags" Target="../tags/tag266.xml"/><Relationship Id="rId50" Type="http://schemas.openxmlformats.org/officeDocument/2006/relationships/tags" Target="../tags/tag265.xml"/><Relationship Id="rId5" Type="http://schemas.openxmlformats.org/officeDocument/2006/relationships/tags" Target="../tags/tag220.xml"/><Relationship Id="rId49" Type="http://schemas.openxmlformats.org/officeDocument/2006/relationships/tags" Target="../tags/tag264.xml"/><Relationship Id="rId48" Type="http://schemas.openxmlformats.org/officeDocument/2006/relationships/tags" Target="../tags/tag263.xml"/><Relationship Id="rId47" Type="http://schemas.openxmlformats.org/officeDocument/2006/relationships/tags" Target="../tags/tag262.xml"/><Relationship Id="rId46" Type="http://schemas.openxmlformats.org/officeDocument/2006/relationships/tags" Target="../tags/tag261.xml"/><Relationship Id="rId45" Type="http://schemas.openxmlformats.org/officeDocument/2006/relationships/tags" Target="../tags/tag260.xml"/><Relationship Id="rId44" Type="http://schemas.openxmlformats.org/officeDocument/2006/relationships/tags" Target="../tags/tag259.xml"/><Relationship Id="rId43" Type="http://schemas.openxmlformats.org/officeDocument/2006/relationships/tags" Target="../tags/tag258.xml"/><Relationship Id="rId42" Type="http://schemas.openxmlformats.org/officeDocument/2006/relationships/tags" Target="../tags/tag257.xml"/><Relationship Id="rId41" Type="http://schemas.openxmlformats.org/officeDocument/2006/relationships/tags" Target="../tags/tag256.xml"/><Relationship Id="rId40" Type="http://schemas.openxmlformats.org/officeDocument/2006/relationships/tags" Target="../tags/tag255.xml"/><Relationship Id="rId4" Type="http://schemas.openxmlformats.org/officeDocument/2006/relationships/tags" Target="../tags/tag219.xml"/><Relationship Id="rId39" Type="http://schemas.openxmlformats.org/officeDocument/2006/relationships/tags" Target="../tags/tag254.xml"/><Relationship Id="rId38" Type="http://schemas.openxmlformats.org/officeDocument/2006/relationships/tags" Target="../tags/tag253.xml"/><Relationship Id="rId37" Type="http://schemas.openxmlformats.org/officeDocument/2006/relationships/tags" Target="../tags/tag252.xml"/><Relationship Id="rId36" Type="http://schemas.openxmlformats.org/officeDocument/2006/relationships/tags" Target="../tags/tag251.xml"/><Relationship Id="rId35" Type="http://schemas.openxmlformats.org/officeDocument/2006/relationships/tags" Target="../tags/tag250.xml"/><Relationship Id="rId34" Type="http://schemas.openxmlformats.org/officeDocument/2006/relationships/tags" Target="../tags/tag249.xml"/><Relationship Id="rId33" Type="http://schemas.openxmlformats.org/officeDocument/2006/relationships/tags" Target="../tags/tag248.xml"/><Relationship Id="rId32" Type="http://schemas.openxmlformats.org/officeDocument/2006/relationships/tags" Target="../tags/tag247.xml"/><Relationship Id="rId31" Type="http://schemas.openxmlformats.org/officeDocument/2006/relationships/tags" Target="../tags/tag246.xml"/><Relationship Id="rId30" Type="http://schemas.openxmlformats.org/officeDocument/2006/relationships/tags" Target="../tags/tag245.xml"/><Relationship Id="rId3" Type="http://schemas.openxmlformats.org/officeDocument/2006/relationships/tags" Target="../tags/tag218.xml"/><Relationship Id="rId29" Type="http://schemas.openxmlformats.org/officeDocument/2006/relationships/tags" Target="../tags/tag244.xml"/><Relationship Id="rId28" Type="http://schemas.openxmlformats.org/officeDocument/2006/relationships/tags" Target="../tags/tag243.xml"/><Relationship Id="rId27" Type="http://schemas.openxmlformats.org/officeDocument/2006/relationships/tags" Target="../tags/tag242.xml"/><Relationship Id="rId26" Type="http://schemas.openxmlformats.org/officeDocument/2006/relationships/tags" Target="../tags/tag241.xml"/><Relationship Id="rId25" Type="http://schemas.openxmlformats.org/officeDocument/2006/relationships/tags" Target="../tags/tag240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17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0" Type="http://schemas.openxmlformats.org/officeDocument/2006/relationships/tags" Target="../tags/tag420.xml"/><Relationship Id="rId9" Type="http://schemas.openxmlformats.org/officeDocument/2006/relationships/tags" Target="../tags/tag340.xml"/><Relationship Id="rId89" Type="http://schemas.openxmlformats.org/officeDocument/2006/relationships/image" Target="../media/image3.png"/><Relationship Id="rId88" Type="http://schemas.openxmlformats.org/officeDocument/2006/relationships/tags" Target="../tags/tag419.xml"/><Relationship Id="rId87" Type="http://schemas.openxmlformats.org/officeDocument/2006/relationships/tags" Target="../tags/tag418.xml"/><Relationship Id="rId86" Type="http://schemas.openxmlformats.org/officeDocument/2006/relationships/tags" Target="../tags/tag417.xml"/><Relationship Id="rId85" Type="http://schemas.openxmlformats.org/officeDocument/2006/relationships/tags" Target="../tags/tag416.xml"/><Relationship Id="rId84" Type="http://schemas.openxmlformats.org/officeDocument/2006/relationships/tags" Target="../tags/tag415.xml"/><Relationship Id="rId83" Type="http://schemas.openxmlformats.org/officeDocument/2006/relationships/tags" Target="../tags/tag414.xml"/><Relationship Id="rId82" Type="http://schemas.openxmlformats.org/officeDocument/2006/relationships/tags" Target="../tags/tag413.xml"/><Relationship Id="rId81" Type="http://schemas.openxmlformats.org/officeDocument/2006/relationships/tags" Target="../tags/tag412.xml"/><Relationship Id="rId80" Type="http://schemas.openxmlformats.org/officeDocument/2006/relationships/tags" Target="../tags/tag411.xml"/><Relationship Id="rId8" Type="http://schemas.openxmlformats.org/officeDocument/2006/relationships/tags" Target="../tags/tag339.xml"/><Relationship Id="rId79" Type="http://schemas.openxmlformats.org/officeDocument/2006/relationships/tags" Target="../tags/tag410.xml"/><Relationship Id="rId78" Type="http://schemas.openxmlformats.org/officeDocument/2006/relationships/tags" Target="../tags/tag409.xml"/><Relationship Id="rId77" Type="http://schemas.openxmlformats.org/officeDocument/2006/relationships/tags" Target="../tags/tag408.xml"/><Relationship Id="rId76" Type="http://schemas.openxmlformats.org/officeDocument/2006/relationships/tags" Target="../tags/tag407.xml"/><Relationship Id="rId75" Type="http://schemas.openxmlformats.org/officeDocument/2006/relationships/tags" Target="../tags/tag406.xml"/><Relationship Id="rId74" Type="http://schemas.openxmlformats.org/officeDocument/2006/relationships/tags" Target="../tags/tag405.xml"/><Relationship Id="rId73" Type="http://schemas.openxmlformats.org/officeDocument/2006/relationships/tags" Target="../tags/tag404.xml"/><Relationship Id="rId72" Type="http://schemas.openxmlformats.org/officeDocument/2006/relationships/tags" Target="../tags/tag403.xml"/><Relationship Id="rId71" Type="http://schemas.openxmlformats.org/officeDocument/2006/relationships/tags" Target="../tags/tag402.xml"/><Relationship Id="rId70" Type="http://schemas.openxmlformats.org/officeDocument/2006/relationships/tags" Target="../tags/tag401.xml"/><Relationship Id="rId7" Type="http://schemas.openxmlformats.org/officeDocument/2006/relationships/tags" Target="../tags/tag338.xml"/><Relationship Id="rId69" Type="http://schemas.openxmlformats.org/officeDocument/2006/relationships/tags" Target="../tags/tag400.xml"/><Relationship Id="rId68" Type="http://schemas.openxmlformats.org/officeDocument/2006/relationships/tags" Target="../tags/tag399.xml"/><Relationship Id="rId67" Type="http://schemas.openxmlformats.org/officeDocument/2006/relationships/tags" Target="../tags/tag398.xml"/><Relationship Id="rId66" Type="http://schemas.openxmlformats.org/officeDocument/2006/relationships/tags" Target="../tags/tag397.xml"/><Relationship Id="rId65" Type="http://schemas.openxmlformats.org/officeDocument/2006/relationships/tags" Target="../tags/tag396.xml"/><Relationship Id="rId64" Type="http://schemas.openxmlformats.org/officeDocument/2006/relationships/tags" Target="../tags/tag395.xml"/><Relationship Id="rId63" Type="http://schemas.openxmlformats.org/officeDocument/2006/relationships/tags" Target="../tags/tag394.xml"/><Relationship Id="rId62" Type="http://schemas.openxmlformats.org/officeDocument/2006/relationships/tags" Target="../tags/tag393.xml"/><Relationship Id="rId61" Type="http://schemas.openxmlformats.org/officeDocument/2006/relationships/tags" Target="../tags/tag392.xml"/><Relationship Id="rId60" Type="http://schemas.openxmlformats.org/officeDocument/2006/relationships/tags" Target="../tags/tag391.xml"/><Relationship Id="rId6" Type="http://schemas.openxmlformats.org/officeDocument/2006/relationships/tags" Target="../tags/tag337.xml"/><Relationship Id="rId59" Type="http://schemas.openxmlformats.org/officeDocument/2006/relationships/tags" Target="../tags/tag390.xml"/><Relationship Id="rId58" Type="http://schemas.openxmlformats.org/officeDocument/2006/relationships/tags" Target="../tags/tag389.xml"/><Relationship Id="rId57" Type="http://schemas.openxmlformats.org/officeDocument/2006/relationships/tags" Target="../tags/tag388.xml"/><Relationship Id="rId56" Type="http://schemas.openxmlformats.org/officeDocument/2006/relationships/tags" Target="../tags/tag387.xml"/><Relationship Id="rId55" Type="http://schemas.openxmlformats.org/officeDocument/2006/relationships/tags" Target="../tags/tag386.xml"/><Relationship Id="rId54" Type="http://schemas.openxmlformats.org/officeDocument/2006/relationships/tags" Target="../tags/tag385.xml"/><Relationship Id="rId53" Type="http://schemas.openxmlformats.org/officeDocument/2006/relationships/tags" Target="../tags/tag384.xml"/><Relationship Id="rId52" Type="http://schemas.openxmlformats.org/officeDocument/2006/relationships/tags" Target="../tags/tag383.xml"/><Relationship Id="rId51" Type="http://schemas.openxmlformats.org/officeDocument/2006/relationships/tags" Target="../tags/tag382.xml"/><Relationship Id="rId50" Type="http://schemas.openxmlformats.org/officeDocument/2006/relationships/tags" Target="../tags/tag381.xml"/><Relationship Id="rId5" Type="http://schemas.openxmlformats.org/officeDocument/2006/relationships/tags" Target="../tags/tag336.xml"/><Relationship Id="rId49" Type="http://schemas.openxmlformats.org/officeDocument/2006/relationships/tags" Target="../tags/tag380.xml"/><Relationship Id="rId48" Type="http://schemas.openxmlformats.org/officeDocument/2006/relationships/tags" Target="../tags/tag379.xml"/><Relationship Id="rId47" Type="http://schemas.openxmlformats.org/officeDocument/2006/relationships/tags" Target="../tags/tag378.xml"/><Relationship Id="rId46" Type="http://schemas.openxmlformats.org/officeDocument/2006/relationships/tags" Target="../tags/tag377.xml"/><Relationship Id="rId45" Type="http://schemas.openxmlformats.org/officeDocument/2006/relationships/tags" Target="../tags/tag376.xml"/><Relationship Id="rId44" Type="http://schemas.openxmlformats.org/officeDocument/2006/relationships/tags" Target="../tags/tag375.xml"/><Relationship Id="rId43" Type="http://schemas.openxmlformats.org/officeDocument/2006/relationships/tags" Target="../tags/tag374.xml"/><Relationship Id="rId42" Type="http://schemas.openxmlformats.org/officeDocument/2006/relationships/tags" Target="../tags/tag373.xml"/><Relationship Id="rId41" Type="http://schemas.openxmlformats.org/officeDocument/2006/relationships/tags" Target="../tags/tag372.xml"/><Relationship Id="rId40" Type="http://schemas.openxmlformats.org/officeDocument/2006/relationships/tags" Target="../tags/tag371.xml"/><Relationship Id="rId4" Type="http://schemas.openxmlformats.org/officeDocument/2006/relationships/tags" Target="../tags/tag335.xml"/><Relationship Id="rId39" Type="http://schemas.openxmlformats.org/officeDocument/2006/relationships/tags" Target="../tags/tag370.xml"/><Relationship Id="rId38" Type="http://schemas.openxmlformats.org/officeDocument/2006/relationships/tags" Target="../tags/tag369.xml"/><Relationship Id="rId37" Type="http://schemas.openxmlformats.org/officeDocument/2006/relationships/tags" Target="../tags/tag368.xml"/><Relationship Id="rId36" Type="http://schemas.openxmlformats.org/officeDocument/2006/relationships/tags" Target="../tags/tag367.xml"/><Relationship Id="rId35" Type="http://schemas.openxmlformats.org/officeDocument/2006/relationships/tags" Target="../tags/tag366.xml"/><Relationship Id="rId34" Type="http://schemas.openxmlformats.org/officeDocument/2006/relationships/tags" Target="../tags/tag365.xml"/><Relationship Id="rId33" Type="http://schemas.openxmlformats.org/officeDocument/2006/relationships/tags" Target="../tags/tag364.xml"/><Relationship Id="rId32" Type="http://schemas.openxmlformats.org/officeDocument/2006/relationships/tags" Target="../tags/tag363.xml"/><Relationship Id="rId31" Type="http://schemas.openxmlformats.org/officeDocument/2006/relationships/tags" Target="../tags/tag362.xml"/><Relationship Id="rId30" Type="http://schemas.openxmlformats.org/officeDocument/2006/relationships/tags" Target="../tags/tag361.xml"/><Relationship Id="rId3" Type="http://schemas.openxmlformats.org/officeDocument/2006/relationships/tags" Target="../tags/tag334.xml"/><Relationship Id="rId29" Type="http://schemas.openxmlformats.org/officeDocument/2006/relationships/tags" Target="../tags/tag360.xml"/><Relationship Id="rId28" Type="http://schemas.openxmlformats.org/officeDocument/2006/relationships/tags" Target="../tags/tag359.xml"/><Relationship Id="rId27" Type="http://schemas.openxmlformats.org/officeDocument/2006/relationships/tags" Target="../tags/tag358.xml"/><Relationship Id="rId26" Type="http://schemas.openxmlformats.org/officeDocument/2006/relationships/tags" Target="../tags/tag357.xml"/><Relationship Id="rId25" Type="http://schemas.openxmlformats.org/officeDocument/2006/relationships/tags" Target="../tags/tag356.xml"/><Relationship Id="rId24" Type="http://schemas.openxmlformats.org/officeDocument/2006/relationships/tags" Target="../tags/tag355.xml"/><Relationship Id="rId23" Type="http://schemas.openxmlformats.org/officeDocument/2006/relationships/tags" Target="../tags/tag354.xml"/><Relationship Id="rId22" Type="http://schemas.openxmlformats.org/officeDocument/2006/relationships/tags" Target="../tags/tag353.xml"/><Relationship Id="rId21" Type="http://schemas.openxmlformats.org/officeDocument/2006/relationships/tags" Target="../tags/tag352.xml"/><Relationship Id="rId20" Type="http://schemas.openxmlformats.org/officeDocument/2006/relationships/tags" Target="../tags/tag351.xml"/><Relationship Id="rId2" Type="http://schemas.openxmlformats.org/officeDocument/2006/relationships/tags" Target="../tags/tag333.xml"/><Relationship Id="rId19" Type="http://schemas.openxmlformats.org/officeDocument/2006/relationships/tags" Target="../tags/tag350.xml"/><Relationship Id="rId18" Type="http://schemas.openxmlformats.org/officeDocument/2006/relationships/tags" Target="../tags/tag349.xml"/><Relationship Id="rId17" Type="http://schemas.openxmlformats.org/officeDocument/2006/relationships/tags" Target="../tags/tag348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卡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736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432800" y="2082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图标配文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idx="16392" hasCustomPrompt="1"/>
            <p:custDataLst>
              <p:tags r:id="rId3"/>
            </p:custDataLst>
          </p:nvPr>
        </p:nvSpPr>
        <p:spPr>
          <a:xfrm>
            <a:off x="14732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6393" hasCustomPrompt="1"/>
            <p:custDataLst>
              <p:tags r:id="rId6"/>
            </p:custDataLst>
          </p:nvPr>
        </p:nvSpPr>
        <p:spPr>
          <a:xfrm>
            <a:off x="53340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4704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4704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9"/>
            </p:custDataLst>
          </p:nvPr>
        </p:nvSpPr>
        <p:spPr>
          <a:xfrm>
            <a:off x="9194800" y="1803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3581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单击此处添加项标题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41402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行文本_3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933450" y="18923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2082800" y="19558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31496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933450" y="35179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2082800" y="35814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609600" y="4775200"/>
            <a:ext cx="10972800" cy="1473200"/>
          </a:xfrm>
          <a:custGeom>
            <a:avLst/>
            <a:gdLst>
              <a:gd name="connisteX0" fmla="*/ 0 w 10972800"/>
              <a:gd name="connsiteY0" fmla="*/ 203200 h 1473200"/>
              <a:gd name="connisteX1" fmla="*/ 203200 w 10972800"/>
              <a:gd name="connsiteY1" fmla="*/ 0 h 1473200"/>
              <a:gd name="connisteX2" fmla="*/ 10769600 w 10972800"/>
              <a:gd name="connsiteY2" fmla="*/ 0 h 1473200"/>
              <a:gd name="connisteX3" fmla="*/ 10972800 w 10972800"/>
              <a:gd name="connsiteY3" fmla="*/ 203200 h 1473200"/>
              <a:gd name="connisteX4" fmla="*/ 10972800 w 10972800"/>
              <a:gd name="connsiteY4" fmla="*/ 1270000 h 1473200"/>
              <a:gd name="connisteX5" fmla="*/ 10769600 w 10972800"/>
              <a:gd name="connsiteY5" fmla="*/ 1473200 h 1473200"/>
              <a:gd name="connisteX6" fmla="*/ 203200 w 10972800"/>
              <a:gd name="connsiteY6" fmla="*/ 1473200 h 1473200"/>
              <a:gd name="connisteX7" fmla="*/ 0 w 10972800"/>
              <a:gd name="connsiteY7" fmla="*/ 1270000 h 1473200"/>
              <a:gd name="connisteX8" fmla="*/ 0 w 10972800"/>
              <a:gd name="connsiteY8" fmla="*/ 203200 h 147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10972800" h="147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270000"/>
                </a:lnTo>
                <a:cubicBezTo>
                  <a:pt x="10972800" y="1382224"/>
                  <a:pt x="10881824" y="1473200"/>
                  <a:pt x="10769600" y="1473200"/>
                </a:cubicBezTo>
                <a:lnTo>
                  <a:pt x="203200" y="1473200"/>
                </a:lnTo>
                <a:cubicBezTo>
                  <a:pt x="90976" y="1473200"/>
                  <a:pt x="0" y="1382224"/>
                  <a:pt x="0" y="127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933450" y="5143500"/>
            <a:ext cx="876300" cy="736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082800" y="52070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单击此处添加项正文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宫格内容_6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87" hasCustomPrompt="1"/>
            <p:custDataLst>
              <p:tags r:id="rId3"/>
            </p:custDataLst>
          </p:nvPr>
        </p:nvSpPr>
        <p:spPr>
          <a:xfrm>
            <a:off x="609600" y="2590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88" hasCustomPrompt="1"/>
            <p:custDataLst>
              <p:tags r:id="rId4"/>
            </p:custDataLst>
          </p:nvPr>
        </p:nvSpPr>
        <p:spPr>
          <a:xfrm>
            <a:off x="4318000" y="2590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6389" hasCustomPrompt="1"/>
            <p:custDataLst>
              <p:tags r:id="rId5"/>
            </p:custDataLst>
          </p:nvPr>
        </p:nvSpPr>
        <p:spPr>
          <a:xfrm>
            <a:off x="8026400" y="2590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4495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6391" hasCustomPrompt="1"/>
            <p:custDataLst>
              <p:tags r:id="rId7"/>
            </p:custDataLst>
          </p:nvPr>
        </p:nvSpPr>
        <p:spPr>
          <a:xfrm>
            <a:off x="4318000" y="4495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8"/>
            </p:custDataLst>
          </p:nvPr>
        </p:nvSpPr>
        <p:spPr>
          <a:xfrm>
            <a:off x="8026400" y="4495800"/>
            <a:ext cx="3556000" cy="1752600"/>
          </a:xfrm>
          <a:custGeom>
            <a:avLst/>
            <a:gdLst>
              <a:gd name="connisteX0" fmla="*/ 0 w 3556000"/>
              <a:gd name="connsiteY0" fmla="*/ 203200 h 1752600"/>
              <a:gd name="connisteX1" fmla="*/ 203200 w 3556000"/>
              <a:gd name="connsiteY1" fmla="*/ 0 h 1752600"/>
              <a:gd name="connisteX2" fmla="*/ 3352800 w 3556000"/>
              <a:gd name="connsiteY2" fmla="*/ 0 h 1752600"/>
              <a:gd name="connisteX3" fmla="*/ 3556000 w 3556000"/>
              <a:gd name="connsiteY3" fmla="*/ 203200 h 1752600"/>
              <a:gd name="connisteX4" fmla="*/ 3556000 w 3556000"/>
              <a:gd name="connsiteY4" fmla="*/ 1549400 h 1752600"/>
              <a:gd name="connisteX5" fmla="*/ 3352800 w 3556000"/>
              <a:gd name="connsiteY5" fmla="*/ 1752600 h 1752600"/>
              <a:gd name="connisteX6" fmla="*/ 203200 w 3556000"/>
              <a:gd name="connsiteY6" fmla="*/ 1752600 h 1752600"/>
              <a:gd name="connisteX7" fmla="*/ 0 w 3556000"/>
              <a:gd name="connsiteY7" fmla="*/ 1549400 h 1752600"/>
              <a:gd name="connisteX8" fmla="*/ 0 w 3556000"/>
              <a:gd name="connsiteY8" fmla="*/ 203200 h 1752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0" t="0" r="0" b="0"/>
            <a:pathLst>
              <a:path w="3556000" h="1752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1549400"/>
                </a:lnTo>
                <a:cubicBezTo>
                  <a:pt x="3556000" y="1661624"/>
                  <a:pt x="3465024" y="1752600"/>
                  <a:pt x="3352800" y="1752600"/>
                </a:cubicBezTo>
                <a:lnTo>
                  <a:pt x="203200" y="1752600"/>
                </a:lnTo>
                <a:cubicBezTo>
                  <a:pt x="90976" y="1752600"/>
                  <a:pt x="0" y="1661624"/>
                  <a:pt x="0" y="1549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609600" y="1524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149225" y="3778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149225" y="59944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4"/>
            </p:custDataLst>
          </p:nvPr>
        </p:nvCxnSpPr>
        <p:spPr>
          <a:xfrm>
            <a:off x="149225" y="8204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5"/>
            </p:custDataLst>
          </p:nvPr>
        </p:nvCxnSpPr>
        <p:spPr>
          <a:xfrm>
            <a:off x="149225" y="104203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49225" y="12630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49225" y="148463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8"/>
            </p:custDataLst>
          </p:nvPr>
        </p:nvCxnSpPr>
        <p:spPr>
          <a:xfrm>
            <a:off x="149225" y="17056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9"/>
            </p:custDataLst>
          </p:nvPr>
        </p:nvCxnSpPr>
        <p:spPr>
          <a:xfrm>
            <a:off x="149225" y="21482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0"/>
            </p:custDataLst>
          </p:nvPr>
        </p:nvCxnSpPr>
        <p:spPr>
          <a:xfrm>
            <a:off x="149225" y="19272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149225" y="23698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2"/>
            </p:custDataLst>
          </p:nvPr>
        </p:nvCxnSpPr>
        <p:spPr>
          <a:xfrm>
            <a:off x="149225" y="25908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3"/>
            </p:custDataLst>
          </p:nvPr>
        </p:nvCxnSpPr>
        <p:spPr>
          <a:xfrm>
            <a:off x="149225" y="28124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4"/>
            </p:custDataLst>
          </p:nvPr>
        </p:nvCxnSpPr>
        <p:spPr>
          <a:xfrm>
            <a:off x="149225" y="30333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5"/>
            </p:custDataLst>
          </p:nvPr>
        </p:nvCxnSpPr>
        <p:spPr>
          <a:xfrm>
            <a:off x="149225" y="32550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6"/>
            </p:custDataLst>
          </p:nvPr>
        </p:nvCxnSpPr>
        <p:spPr>
          <a:xfrm>
            <a:off x="149225" y="34759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7"/>
            </p:custDataLst>
          </p:nvPr>
        </p:nvCxnSpPr>
        <p:spPr>
          <a:xfrm>
            <a:off x="149225" y="36976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8"/>
            </p:custDataLst>
          </p:nvPr>
        </p:nvCxnSpPr>
        <p:spPr>
          <a:xfrm>
            <a:off x="149225" y="39185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9"/>
            </p:custDataLst>
          </p:nvPr>
        </p:nvCxnSpPr>
        <p:spPr>
          <a:xfrm>
            <a:off x="149225" y="41402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20"/>
            </p:custDataLst>
          </p:nvPr>
        </p:nvCxnSpPr>
        <p:spPr>
          <a:xfrm>
            <a:off x="149225" y="43611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21"/>
            </p:custDataLst>
          </p:nvPr>
        </p:nvCxnSpPr>
        <p:spPr>
          <a:xfrm>
            <a:off x="149225" y="45827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22"/>
            </p:custDataLst>
          </p:nvPr>
        </p:nvCxnSpPr>
        <p:spPr>
          <a:xfrm>
            <a:off x="149225" y="48037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23"/>
            </p:custDataLst>
          </p:nvPr>
        </p:nvCxnSpPr>
        <p:spPr>
          <a:xfrm>
            <a:off x="149225" y="50253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24"/>
            </p:custDataLst>
          </p:nvPr>
        </p:nvCxnSpPr>
        <p:spPr>
          <a:xfrm>
            <a:off x="149225" y="524637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25"/>
            </p:custDataLst>
          </p:nvPr>
        </p:nvCxnSpPr>
        <p:spPr>
          <a:xfrm>
            <a:off x="149225" y="59105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26"/>
            </p:custDataLst>
          </p:nvPr>
        </p:nvCxnSpPr>
        <p:spPr>
          <a:xfrm>
            <a:off x="149225" y="613156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27"/>
            </p:custDataLst>
          </p:nvPr>
        </p:nvCxnSpPr>
        <p:spPr>
          <a:xfrm>
            <a:off x="149225" y="63531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28"/>
            </p:custDataLst>
          </p:nvPr>
        </p:nvCxnSpPr>
        <p:spPr>
          <a:xfrm>
            <a:off x="149225" y="54679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>
            <p:custDataLst>
              <p:tags r:id="rId29"/>
            </p:custDataLst>
          </p:nvPr>
        </p:nvCxnSpPr>
        <p:spPr>
          <a:xfrm>
            <a:off x="149225" y="657415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>
            <p:custDataLst>
              <p:tags r:id="rId30"/>
            </p:custDataLst>
          </p:nvPr>
        </p:nvCxnSpPr>
        <p:spPr>
          <a:xfrm>
            <a:off x="149225" y="568896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 userDrawn="1">
            <p:custDataLst>
              <p:tags r:id="rId31"/>
            </p:custDataLst>
          </p:nvPr>
        </p:nvCxnSpPr>
        <p:spPr>
          <a:xfrm rot="5400000">
            <a:off x="3747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 userDrawn="1">
            <p:custDataLst>
              <p:tags r:id="rId32"/>
            </p:custDataLst>
          </p:nvPr>
        </p:nvCxnSpPr>
        <p:spPr>
          <a:xfrm rot="5400000">
            <a:off x="35115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 userDrawn="1">
            <p:custDataLst>
              <p:tags r:id="rId33"/>
            </p:custDataLst>
          </p:nvPr>
        </p:nvCxnSpPr>
        <p:spPr>
          <a:xfrm rot="5400000">
            <a:off x="32759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>
            <p:custDataLst>
              <p:tags r:id="rId34"/>
            </p:custDataLst>
          </p:nvPr>
        </p:nvCxnSpPr>
        <p:spPr>
          <a:xfrm rot="5400000">
            <a:off x="30403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>
            <p:custDataLst>
              <p:tags r:id="rId35"/>
            </p:custDataLst>
          </p:nvPr>
        </p:nvCxnSpPr>
        <p:spPr>
          <a:xfrm rot="5400000">
            <a:off x="28041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 userDrawn="1">
            <p:custDataLst>
              <p:tags r:id="rId36"/>
            </p:custDataLst>
          </p:nvPr>
        </p:nvCxnSpPr>
        <p:spPr>
          <a:xfrm rot="5400000">
            <a:off x="25685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 userDrawn="1">
            <p:custDataLst>
              <p:tags r:id="rId37"/>
            </p:custDataLst>
          </p:nvPr>
        </p:nvCxnSpPr>
        <p:spPr>
          <a:xfrm rot="5400000">
            <a:off x="23329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 userDrawn="1">
            <p:custDataLst>
              <p:tags r:id="rId38"/>
            </p:custDataLst>
          </p:nvPr>
        </p:nvCxnSpPr>
        <p:spPr>
          <a:xfrm rot="5400000">
            <a:off x="18611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>
            <p:custDataLst>
              <p:tags r:id="rId39"/>
            </p:custDataLst>
          </p:nvPr>
        </p:nvCxnSpPr>
        <p:spPr>
          <a:xfrm rot="5400000">
            <a:off x="20967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>
            <p:custDataLst>
              <p:tags r:id="rId40"/>
            </p:custDataLst>
          </p:nvPr>
        </p:nvCxnSpPr>
        <p:spPr>
          <a:xfrm rot="5400000">
            <a:off x="16256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 userDrawn="1">
            <p:custDataLst>
              <p:tags r:id="rId41"/>
            </p:custDataLst>
          </p:nvPr>
        </p:nvCxnSpPr>
        <p:spPr>
          <a:xfrm rot="5400000">
            <a:off x="13900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 userDrawn="1">
            <p:custDataLst>
              <p:tags r:id="rId42"/>
            </p:custDataLst>
          </p:nvPr>
        </p:nvCxnSpPr>
        <p:spPr>
          <a:xfrm rot="5400000">
            <a:off x="11537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 userDrawn="1">
            <p:custDataLst>
              <p:tags r:id="rId43"/>
            </p:custDataLst>
          </p:nvPr>
        </p:nvCxnSpPr>
        <p:spPr>
          <a:xfrm rot="5400000">
            <a:off x="9182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 userDrawn="1">
            <p:custDataLst>
              <p:tags r:id="rId44"/>
            </p:custDataLst>
          </p:nvPr>
        </p:nvCxnSpPr>
        <p:spPr>
          <a:xfrm rot="5400000">
            <a:off x="6826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 userDrawn="1">
            <p:custDataLst>
              <p:tags r:id="rId45"/>
            </p:custDataLst>
          </p:nvPr>
        </p:nvCxnSpPr>
        <p:spPr>
          <a:xfrm rot="5400000">
            <a:off x="4464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>
            <p:custDataLst>
              <p:tags r:id="rId46"/>
            </p:custDataLst>
          </p:nvPr>
        </p:nvCxnSpPr>
        <p:spPr>
          <a:xfrm rot="5400000">
            <a:off x="2108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 userDrawn="1">
            <p:custDataLst>
              <p:tags r:id="rId47"/>
            </p:custDataLst>
          </p:nvPr>
        </p:nvCxnSpPr>
        <p:spPr>
          <a:xfrm rot="5400000">
            <a:off x="-247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 userDrawn="1">
            <p:custDataLst>
              <p:tags r:id="rId48"/>
            </p:custDataLst>
          </p:nvPr>
        </p:nvCxnSpPr>
        <p:spPr>
          <a:xfrm rot="5400000">
            <a:off x="-258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9"/>
            </p:custDataLst>
          </p:nvPr>
        </p:nvCxnSpPr>
        <p:spPr>
          <a:xfrm rot="5400000">
            <a:off x="-4946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50"/>
            </p:custDataLst>
          </p:nvPr>
        </p:nvCxnSpPr>
        <p:spPr>
          <a:xfrm rot="5400000">
            <a:off x="-7302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51"/>
            </p:custDataLst>
          </p:nvPr>
        </p:nvCxnSpPr>
        <p:spPr>
          <a:xfrm rot="5400000">
            <a:off x="-9658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52"/>
            </p:custDataLst>
          </p:nvPr>
        </p:nvCxnSpPr>
        <p:spPr>
          <a:xfrm rot="5400000">
            <a:off x="-12020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53"/>
            </p:custDataLst>
          </p:nvPr>
        </p:nvCxnSpPr>
        <p:spPr>
          <a:xfrm rot="5400000">
            <a:off x="-14376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4"/>
            </p:custDataLst>
          </p:nvPr>
        </p:nvCxnSpPr>
        <p:spPr>
          <a:xfrm rot="5400000">
            <a:off x="-21450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5"/>
            </p:custDataLst>
          </p:nvPr>
        </p:nvCxnSpPr>
        <p:spPr>
          <a:xfrm rot="5400000">
            <a:off x="-23806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6"/>
            </p:custDataLst>
          </p:nvPr>
        </p:nvCxnSpPr>
        <p:spPr>
          <a:xfrm rot="5400000">
            <a:off x="-26162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 userDrawn="1">
            <p:custDataLst>
              <p:tags r:id="rId57"/>
            </p:custDataLst>
          </p:nvPr>
        </p:nvCxnSpPr>
        <p:spPr>
          <a:xfrm rot="5400000">
            <a:off x="-16732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 userDrawn="1">
            <p:custDataLst>
              <p:tags r:id="rId58"/>
            </p:custDataLst>
          </p:nvPr>
        </p:nvCxnSpPr>
        <p:spPr>
          <a:xfrm rot="5400000">
            <a:off x="-28524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 userDrawn="1">
            <p:custDataLst>
              <p:tags r:id="rId59"/>
            </p:custDataLst>
          </p:nvPr>
        </p:nvCxnSpPr>
        <p:spPr>
          <a:xfrm rot="5400000">
            <a:off x="-1909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 userDrawn="1">
            <p:custDataLst>
              <p:tags r:id="rId60"/>
            </p:custDataLst>
          </p:nvPr>
        </p:nvCxnSpPr>
        <p:spPr>
          <a:xfrm rot="5400000">
            <a:off x="8699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>
            <p:custDataLst>
              <p:tags r:id="rId61"/>
            </p:custDataLst>
          </p:nvPr>
        </p:nvCxnSpPr>
        <p:spPr>
          <a:xfrm rot="5400000">
            <a:off x="84626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62"/>
            </p:custDataLst>
          </p:nvPr>
        </p:nvCxnSpPr>
        <p:spPr>
          <a:xfrm rot="5400000">
            <a:off x="82270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63"/>
            </p:custDataLst>
          </p:nvPr>
        </p:nvCxnSpPr>
        <p:spPr>
          <a:xfrm rot="5400000">
            <a:off x="79914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64"/>
            </p:custDataLst>
          </p:nvPr>
        </p:nvCxnSpPr>
        <p:spPr>
          <a:xfrm rot="5400000">
            <a:off x="77552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>
            <p:custDataLst>
              <p:tags r:id="rId65"/>
            </p:custDataLst>
          </p:nvPr>
        </p:nvCxnSpPr>
        <p:spPr>
          <a:xfrm rot="5400000">
            <a:off x="75196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 userDrawn="1">
            <p:custDataLst>
              <p:tags r:id="rId66"/>
            </p:custDataLst>
          </p:nvPr>
        </p:nvCxnSpPr>
        <p:spPr>
          <a:xfrm rot="5400000">
            <a:off x="72840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 userDrawn="1">
            <p:custDataLst>
              <p:tags r:id="rId67"/>
            </p:custDataLst>
          </p:nvPr>
        </p:nvCxnSpPr>
        <p:spPr>
          <a:xfrm rot="5400000">
            <a:off x="7048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 userDrawn="1">
            <p:custDataLst>
              <p:tags r:id="rId68"/>
            </p:custDataLst>
          </p:nvPr>
        </p:nvCxnSpPr>
        <p:spPr>
          <a:xfrm rot="5400000">
            <a:off x="68122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 userDrawn="1">
            <p:custDataLst>
              <p:tags r:id="rId69"/>
            </p:custDataLst>
          </p:nvPr>
        </p:nvCxnSpPr>
        <p:spPr>
          <a:xfrm rot="5400000">
            <a:off x="65766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 userDrawn="1">
            <p:custDataLst>
              <p:tags r:id="rId70"/>
            </p:custDataLst>
          </p:nvPr>
        </p:nvCxnSpPr>
        <p:spPr>
          <a:xfrm rot="5400000">
            <a:off x="63411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 userDrawn="1">
            <p:custDataLst>
              <p:tags r:id="rId71"/>
            </p:custDataLst>
          </p:nvPr>
        </p:nvCxnSpPr>
        <p:spPr>
          <a:xfrm rot="5400000">
            <a:off x="61048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72"/>
            </p:custDataLst>
          </p:nvPr>
        </p:nvCxnSpPr>
        <p:spPr>
          <a:xfrm rot="5400000">
            <a:off x="58693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73"/>
            </p:custDataLst>
          </p:nvPr>
        </p:nvCxnSpPr>
        <p:spPr>
          <a:xfrm rot="5400000">
            <a:off x="56337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 userDrawn="1">
            <p:custDataLst>
              <p:tags r:id="rId74"/>
            </p:custDataLst>
          </p:nvPr>
        </p:nvCxnSpPr>
        <p:spPr>
          <a:xfrm rot="5400000">
            <a:off x="5398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>
            <p:custDataLst>
              <p:tags r:id="rId75"/>
            </p:custDataLst>
          </p:nvPr>
        </p:nvCxnSpPr>
        <p:spPr>
          <a:xfrm rot="5400000">
            <a:off x="46907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>
            <p:custDataLst>
              <p:tags r:id="rId76"/>
            </p:custDataLst>
          </p:nvPr>
        </p:nvCxnSpPr>
        <p:spPr>
          <a:xfrm rot="5400000">
            <a:off x="44545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 userDrawn="1">
            <p:custDataLst>
              <p:tags r:id="rId77"/>
            </p:custDataLst>
          </p:nvPr>
        </p:nvCxnSpPr>
        <p:spPr>
          <a:xfrm rot="5400000">
            <a:off x="42189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>
            <p:custDataLst>
              <p:tags r:id="rId78"/>
            </p:custDataLst>
          </p:nvPr>
        </p:nvCxnSpPr>
        <p:spPr>
          <a:xfrm rot="5400000">
            <a:off x="51619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 userDrawn="1">
            <p:custDataLst>
              <p:tags r:id="rId79"/>
            </p:custDataLst>
          </p:nvPr>
        </p:nvCxnSpPr>
        <p:spPr>
          <a:xfrm rot="5400000">
            <a:off x="39833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 userDrawn="1">
            <p:custDataLst>
              <p:tags r:id="rId80"/>
            </p:custDataLst>
          </p:nvPr>
        </p:nvCxnSpPr>
        <p:spPr>
          <a:xfrm rot="5400000">
            <a:off x="49263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 userDrawn="1">
            <p:custDataLst>
              <p:tags r:id="rId81"/>
            </p:custDataLst>
          </p:nvPr>
        </p:nvSpPr>
        <p:spPr>
          <a:xfrm>
            <a:off x="0" y="0"/>
            <a:ext cx="12192000" cy="6858635"/>
          </a:xfrm>
          <a:prstGeom prst="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 userDrawn="1">
            <p:custDataLst>
              <p:tags r:id="rId82"/>
            </p:custDataLst>
          </p:nvPr>
        </p:nvSpPr>
        <p:spPr>
          <a:xfrm>
            <a:off x="5857875" y="2632075"/>
            <a:ext cx="5534660" cy="15113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/>
            <a:endParaRPr lang="zh-CN" altLang="en-US" sz="1800" strike="noStrike" noProof="1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3"/>
            </p:custDataLst>
          </p:nvPr>
        </p:nvSpPr>
        <p:spPr>
          <a:xfrm>
            <a:off x="5281295" y="828040"/>
            <a:ext cx="6110605" cy="1917065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4"/>
            </p:custDataLst>
          </p:nvPr>
        </p:nvSpPr>
        <p:spPr>
          <a:xfrm>
            <a:off x="5281930" y="3002915"/>
            <a:ext cx="6109970" cy="570865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5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7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88"/>
            </p:custDataLst>
          </p:nvPr>
        </p:nvSpPr>
        <p:spPr>
          <a:xfrm>
            <a:off x="5230495" y="5377180"/>
            <a:ext cx="6110605" cy="504190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89"/>
            </p:custDataLst>
          </p:nvPr>
        </p:nvSpPr>
        <p:spPr>
          <a:xfrm>
            <a:off x="8623935" y="3806190"/>
            <a:ext cx="2742565" cy="608330"/>
          </a:xfrm>
          <a:prstGeom prst="roundRect">
            <a:avLst>
              <a:gd name="adj" fmla="val 50000"/>
            </a:avLst>
          </a:prstGeom>
          <a:ln w="47625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  <p:pic>
        <p:nvPicPr>
          <p:cNvPr id="10324" name="图片 167" descr="C:\Users\wps\Desktop\图片2.png图片2"/>
          <p:cNvPicPr>
            <a:picLocks noChangeAspect="1"/>
          </p:cNvPicPr>
          <p:nvPr userDrawn="1">
            <p:custDataLst>
              <p:tags r:id="rId90"/>
            </p:custDataLst>
          </p:nvPr>
        </p:nvPicPr>
        <p:blipFill>
          <a:blip r:embed="rId91"/>
          <a:srcRect l="46" r="46"/>
          <a:stretch>
            <a:fillRect/>
          </a:stretch>
        </p:blipFill>
        <p:spPr>
          <a:xfrm>
            <a:off x="871220" y="1236663"/>
            <a:ext cx="4568825" cy="4452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415880"/>
            <a:ext cx="10515600" cy="864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>
            <p:custDataLst>
              <p:tags r:id="rId2"/>
            </p:custDataLst>
          </p:nvPr>
        </p:nvCxnSpPr>
        <p:spPr>
          <a:xfrm>
            <a:off x="149225" y="3778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149225" y="59944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4"/>
            </p:custDataLst>
          </p:nvPr>
        </p:nvCxnSpPr>
        <p:spPr>
          <a:xfrm>
            <a:off x="149225" y="8204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5"/>
            </p:custDataLst>
          </p:nvPr>
        </p:nvCxnSpPr>
        <p:spPr>
          <a:xfrm>
            <a:off x="149225" y="104203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49225" y="12630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149225" y="148463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8"/>
            </p:custDataLst>
          </p:nvPr>
        </p:nvCxnSpPr>
        <p:spPr>
          <a:xfrm>
            <a:off x="149225" y="17056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9"/>
            </p:custDataLst>
          </p:nvPr>
        </p:nvCxnSpPr>
        <p:spPr>
          <a:xfrm>
            <a:off x="149225" y="21482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0"/>
            </p:custDataLst>
          </p:nvPr>
        </p:nvCxnSpPr>
        <p:spPr>
          <a:xfrm>
            <a:off x="149225" y="19272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11"/>
            </p:custDataLst>
          </p:nvPr>
        </p:nvCxnSpPr>
        <p:spPr>
          <a:xfrm>
            <a:off x="149225" y="23698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2"/>
            </p:custDataLst>
          </p:nvPr>
        </p:nvCxnSpPr>
        <p:spPr>
          <a:xfrm>
            <a:off x="149225" y="25908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13"/>
            </p:custDataLst>
          </p:nvPr>
        </p:nvCxnSpPr>
        <p:spPr>
          <a:xfrm>
            <a:off x="149225" y="28124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4"/>
            </p:custDataLst>
          </p:nvPr>
        </p:nvCxnSpPr>
        <p:spPr>
          <a:xfrm>
            <a:off x="149225" y="30333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5"/>
            </p:custDataLst>
          </p:nvPr>
        </p:nvCxnSpPr>
        <p:spPr>
          <a:xfrm>
            <a:off x="149225" y="32550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6"/>
            </p:custDataLst>
          </p:nvPr>
        </p:nvCxnSpPr>
        <p:spPr>
          <a:xfrm>
            <a:off x="149225" y="34759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17"/>
            </p:custDataLst>
          </p:nvPr>
        </p:nvCxnSpPr>
        <p:spPr>
          <a:xfrm>
            <a:off x="149225" y="36976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8"/>
            </p:custDataLst>
          </p:nvPr>
        </p:nvCxnSpPr>
        <p:spPr>
          <a:xfrm>
            <a:off x="149225" y="39185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9"/>
            </p:custDataLst>
          </p:nvPr>
        </p:nvCxnSpPr>
        <p:spPr>
          <a:xfrm>
            <a:off x="149225" y="41402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0"/>
            </p:custDataLst>
          </p:nvPr>
        </p:nvCxnSpPr>
        <p:spPr>
          <a:xfrm>
            <a:off x="149225" y="43611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21"/>
            </p:custDataLst>
          </p:nvPr>
        </p:nvCxnSpPr>
        <p:spPr>
          <a:xfrm>
            <a:off x="149225" y="45827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22"/>
            </p:custDataLst>
          </p:nvPr>
        </p:nvCxnSpPr>
        <p:spPr>
          <a:xfrm>
            <a:off x="149225" y="48037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3"/>
            </p:custDataLst>
          </p:nvPr>
        </p:nvCxnSpPr>
        <p:spPr>
          <a:xfrm>
            <a:off x="149225" y="50253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24"/>
            </p:custDataLst>
          </p:nvPr>
        </p:nvCxnSpPr>
        <p:spPr>
          <a:xfrm>
            <a:off x="149225" y="524637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25"/>
            </p:custDataLst>
          </p:nvPr>
        </p:nvCxnSpPr>
        <p:spPr>
          <a:xfrm>
            <a:off x="149225" y="59105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26"/>
            </p:custDataLst>
          </p:nvPr>
        </p:nvCxnSpPr>
        <p:spPr>
          <a:xfrm>
            <a:off x="149225" y="613156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27"/>
            </p:custDataLst>
          </p:nvPr>
        </p:nvCxnSpPr>
        <p:spPr>
          <a:xfrm>
            <a:off x="149225" y="63531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28"/>
            </p:custDataLst>
          </p:nvPr>
        </p:nvCxnSpPr>
        <p:spPr>
          <a:xfrm>
            <a:off x="149225" y="54679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29"/>
            </p:custDataLst>
          </p:nvPr>
        </p:nvCxnSpPr>
        <p:spPr>
          <a:xfrm>
            <a:off x="149225" y="657415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30"/>
            </p:custDataLst>
          </p:nvPr>
        </p:nvCxnSpPr>
        <p:spPr>
          <a:xfrm>
            <a:off x="149225" y="568896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 userDrawn="1">
            <p:custDataLst>
              <p:tags r:id="rId31"/>
            </p:custDataLst>
          </p:nvPr>
        </p:nvCxnSpPr>
        <p:spPr>
          <a:xfrm rot="5400000">
            <a:off x="3747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 userDrawn="1">
            <p:custDataLst>
              <p:tags r:id="rId32"/>
            </p:custDataLst>
          </p:nvPr>
        </p:nvCxnSpPr>
        <p:spPr>
          <a:xfrm rot="5400000">
            <a:off x="35115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 userDrawn="1">
            <p:custDataLst>
              <p:tags r:id="rId33"/>
            </p:custDataLst>
          </p:nvPr>
        </p:nvCxnSpPr>
        <p:spPr>
          <a:xfrm rot="5400000">
            <a:off x="32759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>
            <p:custDataLst>
              <p:tags r:id="rId34"/>
            </p:custDataLst>
          </p:nvPr>
        </p:nvCxnSpPr>
        <p:spPr>
          <a:xfrm rot="5400000">
            <a:off x="30403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>
            <p:custDataLst>
              <p:tags r:id="rId35"/>
            </p:custDataLst>
          </p:nvPr>
        </p:nvCxnSpPr>
        <p:spPr>
          <a:xfrm rot="5400000">
            <a:off x="28041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 userDrawn="1">
            <p:custDataLst>
              <p:tags r:id="rId36"/>
            </p:custDataLst>
          </p:nvPr>
        </p:nvCxnSpPr>
        <p:spPr>
          <a:xfrm rot="5400000">
            <a:off x="25685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 userDrawn="1">
            <p:custDataLst>
              <p:tags r:id="rId37"/>
            </p:custDataLst>
          </p:nvPr>
        </p:nvCxnSpPr>
        <p:spPr>
          <a:xfrm rot="5400000">
            <a:off x="23329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 userDrawn="1">
            <p:custDataLst>
              <p:tags r:id="rId38"/>
            </p:custDataLst>
          </p:nvPr>
        </p:nvCxnSpPr>
        <p:spPr>
          <a:xfrm rot="5400000">
            <a:off x="18611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>
            <p:custDataLst>
              <p:tags r:id="rId39"/>
            </p:custDataLst>
          </p:nvPr>
        </p:nvCxnSpPr>
        <p:spPr>
          <a:xfrm rot="5400000">
            <a:off x="20967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>
            <p:custDataLst>
              <p:tags r:id="rId40"/>
            </p:custDataLst>
          </p:nvPr>
        </p:nvCxnSpPr>
        <p:spPr>
          <a:xfrm rot="5400000">
            <a:off x="16256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 userDrawn="1">
            <p:custDataLst>
              <p:tags r:id="rId41"/>
            </p:custDataLst>
          </p:nvPr>
        </p:nvCxnSpPr>
        <p:spPr>
          <a:xfrm rot="5400000">
            <a:off x="13900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 userDrawn="1">
            <p:custDataLst>
              <p:tags r:id="rId42"/>
            </p:custDataLst>
          </p:nvPr>
        </p:nvCxnSpPr>
        <p:spPr>
          <a:xfrm rot="5400000">
            <a:off x="11537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 userDrawn="1">
            <p:custDataLst>
              <p:tags r:id="rId43"/>
            </p:custDataLst>
          </p:nvPr>
        </p:nvCxnSpPr>
        <p:spPr>
          <a:xfrm rot="5400000">
            <a:off x="9182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 userDrawn="1">
            <p:custDataLst>
              <p:tags r:id="rId44"/>
            </p:custDataLst>
          </p:nvPr>
        </p:nvCxnSpPr>
        <p:spPr>
          <a:xfrm rot="5400000">
            <a:off x="6826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 userDrawn="1">
            <p:custDataLst>
              <p:tags r:id="rId45"/>
            </p:custDataLst>
          </p:nvPr>
        </p:nvCxnSpPr>
        <p:spPr>
          <a:xfrm rot="5400000">
            <a:off x="4464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>
            <p:custDataLst>
              <p:tags r:id="rId46"/>
            </p:custDataLst>
          </p:nvPr>
        </p:nvCxnSpPr>
        <p:spPr>
          <a:xfrm rot="5400000">
            <a:off x="2108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 userDrawn="1">
            <p:custDataLst>
              <p:tags r:id="rId47"/>
            </p:custDataLst>
          </p:nvPr>
        </p:nvCxnSpPr>
        <p:spPr>
          <a:xfrm rot="5400000">
            <a:off x="-247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 userDrawn="1">
            <p:custDataLst>
              <p:tags r:id="rId48"/>
            </p:custDataLst>
          </p:nvPr>
        </p:nvCxnSpPr>
        <p:spPr>
          <a:xfrm rot="5400000">
            <a:off x="-258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9"/>
            </p:custDataLst>
          </p:nvPr>
        </p:nvCxnSpPr>
        <p:spPr>
          <a:xfrm rot="5400000">
            <a:off x="-4946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50"/>
            </p:custDataLst>
          </p:nvPr>
        </p:nvCxnSpPr>
        <p:spPr>
          <a:xfrm rot="5400000">
            <a:off x="-7302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51"/>
            </p:custDataLst>
          </p:nvPr>
        </p:nvCxnSpPr>
        <p:spPr>
          <a:xfrm rot="5400000">
            <a:off x="-9658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52"/>
            </p:custDataLst>
          </p:nvPr>
        </p:nvCxnSpPr>
        <p:spPr>
          <a:xfrm rot="5400000">
            <a:off x="-12020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53"/>
            </p:custDataLst>
          </p:nvPr>
        </p:nvCxnSpPr>
        <p:spPr>
          <a:xfrm rot="5400000">
            <a:off x="-14376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4"/>
            </p:custDataLst>
          </p:nvPr>
        </p:nvCxnSpPr>
        <p:spPr>
          <a:xfrm rot="5400000">
            <a:off x="-21450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5"/>
            </p:custDataLst>
          </p:nvPr>
        </p:nvCxnSpPr>
        <p:spPr>
          <a:xfrm rot="5400000">
            <a:off x="-23806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6"/>
            </p:custDataLst>
          </p:nvPr>
        </p:nvCxnSpPr>
        <p:spPr>
          <a:xfrm rot="5400000">
            <a:off x="-26162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 userDrawn="1">
            <p:custDataLst>
              <p:tags r:id="rId57"/>
            </p:custDataLst>
          </p:nvPr>
        </p:nvCxnSpPr>
        <p:spPr>
          <a:xfrm rot="5400000">
            <a:off x="-16732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 userDrawn="1">
            <p:custDataLst>
              <p:tags r:id="rId58"/>
            </p:custDataLst>
          </p:nvPr>
        </p:nvCxnSpPr>
        <p:spPr>
          <a:xfrm rot="5400000">
            <a:off x="-28524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 userDrawn="1">
            <p:custDataLst>
              <p:tags r:id="rId59"/>
            </p:custDataLst>
          </p:nvPr>
        </p:nvCxnSpPr>
        <p:spPr>
          <a:xfrm rot="5400000">
            <a:off x="-1909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 userDrawn="1">
            <p:custDataLst>
              <p:tags r:id="rId60"/>
            </p:custDataLst>
          </p:nvPr>
        </p:nvCxnSpPr>
        <p:spPr>
          <a:xfrm rot="5400000">
            <a:off x="8699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>
            <p:custDataLst>
              <p:tags r:id="rId61"/>
            </p:custDataLst>
          </p:nvPr>
        </p:nvCxnSpPr>
        <p:spPr>
          <a:xfrm rot="5400000">
            <a:off x="84626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62"/>
            </p:custDataLst>
          </p:nvPr>
        </p:nvCxnSpPr>
        <p:spPr>
          <a:xfrm rot="5400000">
            <a:off x="82270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63"/>
            </p:custDataLst>
          </p:nvPr>
        </p:nvCxnSpPr>
        <p:spPr>
          <a:xfrm rot="5400000">
            <a:off x="79914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64"/>
            </p:custDataLst>
          </p:nvPr>
        </p:nvCxnSpPr>
        <p:spPr>
          <a:xfrm rot="5400000">
            <a:off x="77552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>
            <p:custDataLst>
              <p:tags r:id="rId65"/>
            </p:custDataLst>
          </p:nvPr>
        </p:nvCxnSpPr>
        <p:spPr>
          <a:xfrm rot="5400000">
            <a:off x="75196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 userDrawn="1">
            <p:custDataLst>
              <p:tags r:id="rId66"/>
            </p:custDataLst>
          </p:nvPr>
        </p:nvCxnSpPr>
        <p:spPr>
          <a:xfrm rot="5400000">
            <a:off x="72840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 userDrawn="1">
            <p:custDataLst>
              <p:tags r:id="rId67"/>
            </p:custDataLst>
          </p:nvPr>
        </p:nvCxnSpPr>
        <p:spPr>
          <a:xfrm rot="5400000">
            <a:off x="7048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 userDrawn="1">
            <p:custDataLst>
              <p:tags r:id="rId68"/>
            </p:custDataLst>
          </p:nvPr>
        </p:nvCxnSpPr>
        <p:spPr>
          <a:xfrm rot="5400000">
            <a:off x="68122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 userDrawn="1">
            <p:custDataLst>
              <p:tags r:id="rId69"/>
            </p:custDataLst>
          </p:nvPr>
        </p:nvCxnSpPr>
        <p:spPr>
          <a:xfrm rot="5400000">
            <a:off x="65766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 userDrawn="1">
            <p:custDataLst>
              <p:tags r:id="rId70"/>
            </p:custDataLst>
          </p:nvPr>
        </p:nvCxnSpPr>
        <p:spPr>
          <a:xfrm rot="5400000">
            <a:off x="63411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 userDrawn="1">
            <p:custDataLst>
              <p:tags r:id="rId71"/>
            </p:custDataLst>
          </p:nvPr>
        </p:nvCxnSpPr>
        <p:spPr>
          <a:xfrm rot="5400000">
            <a:off x="61048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72"/>
            </p:custDataLst>
          </p:nvPr>
        </p:nvCxnSpPr>
        <p:spPr>
          <a:xfrm rot="5400000">
            <a:off x="58693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73"/>
            </p:custDataLst>
          </p:nvPr>
        </p:nvCxnSpPr>
        <p:spPr>
          <a:xfrm rot="5400000">
            <a:off x="56337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 userDrawn="1">
            <p:custDataLst>
              <p:tags r:id="rId74"/>
            </p:custDataLst>
          </p:nvPr>
        </p:nvCxnSpPr>
        <p:spPr>
          <a:xfrm rot="5400000">
            <a:off x="5398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>
            <p:custDataLst>
              <p:tags r:id="rId75"/>
            </p:custDataLst>
          </p:nvPr>
        </p:nvCxnSpPr>
        <p:spPr>
          <a:xfrm rot="5400000">
            <a:off x="46907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>
            <p:custDataLst>
              <p:tags r:id="rId76"/>
            </p:custDataLst>
          </p:nvPr>
        </p:nvCxnSpPr>
        <p:spPr>
          <a:xfrm rot="5400000">
            <a:off x="44545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 userDrawn="1">
            <p:custDataLst>
              <p:tags r:id="rId77"/>
            </p:custDataLst>
          </p:nvPr>
        </p:nvCxnSpPr>
        <p:spPr>
          <a:xfrm rot="5400000">
            <a:off x="42189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>
            <p:custDataLst>
              <p:tags r:id="rId78"/>
            </p:custDataLst>
          </p:nvPr>
        </p:nvCxnSpPr>
        <p:spPr>
          <a:xfrm rot="5400000">
            <a:off x="51619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 userDrawn="1">
            <p:custDataLst>
              <p:tags r:id="rId79"/>
            </p:custDataLst>
          </p:nvPr>
        </p:nvCxnSpPr>
        <p:spPr>
          <a:xfrm rot="5400000">
            <a:off x="39833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 userDrawn="1">
            <p:custDataLst>
              <p:tags r:id="rId80"/>
            </p:custDataLst>
          </p:nvPr>
        </p:nvCxnSpPr>
        <p:spPr>
          <a:xfrm rot="5400000">
            <a:off x="49263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 userDrawn="1">
            <p:custDataLst>
              <p:tags r:id="rId81"/>
            </p:custDataLst>
          </p:nvPr>
        </p:nvSpPr>
        <p:spPr>
          <a:xfrm>
            <a:off x="0" y="0"/>
            <a:ext cx="12192000" cy="6858635"/>
          </a:xfrm>
          <a:prstGeom prst="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2"/>
            </p:custDataLst>
          </p:nvPr>
        </p:nvSpPr>
        <p:spPr>
          <a:xfrm>
            <a:off x="938213" y="607060"/>
            <a:ext cx="10315575" cy="108140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149225" y="3778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149225" y="59944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4"/>
            </p:custDataLst>
          </p:nvPr>
        </p:nvCxnSpPr>
        <p:spPr>
          <a:xfrm>
            <a:off x="149225" y="8204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5"/>
            </p:custDataLst>
          </p:nvPr>
        </p:nvCxnSpPr>
        <p:spPr>
          <a:xfrm>
            <a:off x="149225" y="104203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49225" y="12630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149225" y="148463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8"/>
            </p:custDataLst>
          </p:nvPr>
        </p:nvCxnSpPr>
        <p:spPr>
          <a:xfrm>
            <a:off x="149225" y="17056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9"/>
            </p:custDataLst>
          </p:nvPr>
        </p:nvCxnSpPr>
        <p:spPr>
          <a:xfrm>
            <a:off x="149225" y="21482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0"/>
            </p:custDataLst>
          </p:nvPr>
        </p:nvCxnSpPr>
        <p:spPr>
          <a:xfrm>
            <a:off x="149225" y="19272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11"/>
            </p:custDataLst>
          </p:nvPr>
        </p:nvCxnSpPr>
        <p:spPr>
          <a:xfrm>
            <a:off x="149225" y="23698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2"/>
            </p:custDataLst>
          </p:nvPr>
        </p:nvCxnSpPr>
        <p:spPr>
          <a:xfrm>
            <a:off x="149225" y="25908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13"/>
            </p:custDataLst>
          </p:nvPr>
        </p:nvCxnSpPr>
        <p:spPr>
          <a:xfrm>
            <a:off x="149225" y="28124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4"/>
            </p:custDataLst>
          </p:nvPr>
        </p:nvCxnSpPr>
        <p:spPr>
          <a:xfrm>
            <a:off x="149225" y="30333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5"/>
            </p:custDataLst>
          </p:nvPr>
        </p:nvCxnSpPr>
        <p:spPr>
          <a:xfrm>
            <a:off x="149225" y="32550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6"/>
            </p:custDataLst>
          </p:nvPr>
        </p:nvCxnSpPr>
        <p:spPr>
          <a:xfrm>
            <a:off x="149225" y="34759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17"/>
            </p:custDataLst>
          </p:nvPr>
        </p:nvCxnSpPr>
        <p:spPr>
          <a:xfrm>
            <a:off x="149225" y="36976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8"/>
            </p:custDataLst>
          </p:nvPr>
        </p:nvCxnSpPr>
        <p:spPr>
          <a:xfrm>
            <a:off x="149225" y="39185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9"/>
            </p:custDataLst>
          </p:nvPr>
        </p:nvCxnSpPr>
        <p:spPr>
          <a:xfrm>
            <a:off x="149225" y="41402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0"/>
            </p:custDataLst>
          </p:nvPr>
        </p:nvCxnSpPr>
        <p:spPr>
          <a:xfrm>
            <a:off x="149225" y="43611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21"/>
            </p:custDataLst>
          </p:nvPr>
        </p:nvCxnSpPr>
        <p:spPr>
          <a:xfrm>
            <a:off x="149225" y="45827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22"/>
            </p:custDataLst>
          </p:nvPr>
        </p:nvCxnSpPr>
        <p:spPr>
          <a:xfrm>
            <a:off x="149225" y="48037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3"/>
            </p:custDataLst>
          </p:nvPr>
        </p:nvCxnSpPr>
        <p:spPr>
          <a:xfrm>
            <a:off x="149225" y="50253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24"/>
            </p:custDataLst>
          </p:nvPr>
        </p:nvCxnSpPr>
        <p:spPr>
          <a:xfrm>
            <a:off x="149225" y="524637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25"/>
            </p:custDataLst>
          </p:nvPr>
        </p:nvCxnSpPr>
        <p:spPr>
          <a:xfrm>
            <a:off x="149225" y="59105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26"/>
            </p:custDataLst>
          </p:nvPr>
        </p:nvCxnSpPr>
        <p:spPr>
          <a:xfrm>
            <a:off x="149225" y="613156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27"/>
            </p:custDataLst>
          </p:nvPr>
        </p:nvCxnSpPr>
        <p:spPr>
          <a:xfrm>
            <a:off x="149225" y="63531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28"/>
            </p:custDataLst>
          </p:nvPr>
        </p:nvCxnSpPr>
        <p:spPr>
          <a:xfrm>
            <a:off x="149225" y="54679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29"/>
            </p:custDataLst>
          </p:nvPr>
        </p:nvCxnSpPr>
        <p:spPr>
          <a:xfrm>
            <a:off x="149225" y="657415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30"/>
            </p:custDataLst>
          </p:nvPr>
        </p:nvCxnSpPr>
        <p:spPr>
          <a:xfrm>
            <a:off x="149225" y="568896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 userDrawn="1">
            <p:custDataLst>
              <p:tags r:id="rId31"/>
            </p:custDataLst>
          </p:nvPr>
        </p:nvCxnSpPr>
        <p:spPr>
          <a:xfrm rot="5400000">
            <a:off x="3747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 userDrawn="1">
            <p:custDataLst>
              <p:tags r:id="rId32"/>
            </p:custDataLst>
          </p:nvPr>
        </p:nvCxnSpPr>
        <p:spPr>
          <a:xfrm rot="5400000">
            <a:off x="35115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 userDrawn="1">
            <p:custDataLst>
              <p:tags r:id="rId33"/>
            </p:custDataLst>
          </p:nvPr>
        </p:nvCxnSpPr>
        <p:spPr>
          <a:xfrm rot="5400000">
            <a:off x="32759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>
            <p:custDataLst>
              <p:tags r:id="rId34"/>
            </p:custDataLst>
          </p:nvPr>
        </p:nvCxnSpPr>
        <p:spPr>
          <a:xfrm rot="5400000">
            <a:off x="30403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>
            <p:custDataLst>
              <p:tags r:id="rId35"/>
            </p:custDataLst>
          </p:nvPr>
        </p:nvCxnSpPr>
        <p:spPr>
          <a:xfrm rot="5400000">
            <a:off x="28041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 userDrawn="1">
            <p:custDataLst>
              <p:tags r:id="rId36"/>
            </p:custDataLst>
          </p:nvPr>
        </p:nvCxnSpPr>
        <p:spPr>
          <a:xfrm rot="5400000">
            <a:off x="25685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 userDrawn="1">
            <p:custDataLst>
              <p:tags r:id="rId37"/>
            </p:custDataLst>
          </p:nvPr>
        </p:nvCxnSpPr>
        <p:spPr>
          <a:xfrm rot="5400000">
            <a:off x="23329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 userDrawn="1">
            <p:custDataLst>
              <p:tags r:id="rId38"/>
            </p:custDataLst>
          </p:nvPr>
        </p:nvCxnSpPr>
        <p:spPr>
          <a:xfrm rot="5400000">
            <a:off x="18611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>
            <p:custDataLst>
              <p:tags r:id="rId39"/>
            </p:custDataLst>
          </p:nvPr>
        </p:nvCxnSpPr>
        <p:spPr>
          <a:xfrm rot="5400000">
            <a:off x="20967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>
            <p:custDataLst>
              <p:tags r:id="rId40"/>
            </p:custDataLst>
          </p:nvPr>
        </p:nvCxnSpPr>
        <p:spPr>
          <a:xfrm rot="5400000">
            <a:off x="16256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 userDrawn="1">
            <p:custDataLst>
              <p:tags r:id="rId41"/>
            </p:custDataLst>
          </p:nvPr>
        </p:nvCxnSpPr>
        <p:spPr>
          <a:xfrm rot="5400000">
            <a:off x="13900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 userDrawn="1">
            <p:custDataLst>
              <p:tags r:id="rId42"/>
            </p:custDataLst>
          </p:nvPr>
        </p:nvCxnSpPr>
        <p:spPr>
          <a:xfrm rot="5400000">
            <a:off x="11537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 userDrawn="1">
            <p:custDataLst>
              <p:tags r:id="rId43"/>
            </p:custDataLst>
          </p:nvPr>
        </p:nvCxnSpPr>
        <p:spPr>
          <a:xfrm rot="5400000">
            <a:off x="9182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 userDrawn="1">
            <p:custDataLst>
              <p:tags r:id="rId44"/>
            </p:custDataLst>
          </p:nvPr>
        </p:nvCxnSpPr>
        <p:spPr>
          <a:xfrm rot="5400000">
            <a:off x="6826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 userDrawn="1">
            <p:custDataLst>
              <p:tags r:id="rId45"/>
            </p:custDataLst>
          </p:nvPr>
        </p:nvCxnSpPr>
        <p:spPr>
          <a:xfrm rot="5400000">
            <a:off x="4464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>
            <p:custDataLst>
              <p:tags r:id="rId46"/>
            </p:custDataLst>
          </p:nvPr>
        </p:nvCxnSpPr>
        <p:spPr>
          <a:xfrm rot="5400000">
            <a:off x="2108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 userDrawn="1">
            <p:custDataLst>
              <p:tags r:id="rId47"/>
            </p:custDataLst>
          </p:nvPr>
        </p:nvCxnSpPr>
        <p:spPr>
          <a:xfrm rot="5400000">
            <a:off x="-247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 userDrawn="1">
            <p:custDataLst>
              <p:tags r:id="rId48"/>
            </p:custDataLst>
          </p:nvPr>
        </p:nvCxnSpPr>
        <p:spPr>
          <a:xfrm rot="5400000">
            <a:off x="-258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9"/>
            </p:custDataLst>
          </p:nvPr>
        </p:nvCxnSpPr>
        <p:spPr>
          <a:xfrm rot="5400000">
            <a:off x="-4946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50"/>
            </p:custDataLst>
          </p:nvPr>
        </p:nvCxnSpPr>
        <p:spPr>
          <a:xfrm rot="5400000">
            <a:off x="-7302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51"/>
            </p:custDataLst>
          </p:nvPr>
        </p:nvCxnSpPr>
        <p:spPr>
          <a:xfrm rot="5400000">
            <a:off x="-9658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52"/>
            </p:custDataLst>
          </p:nvPr>
        </p:nvCxnSpPr>
        <p:spPr>
          <a:xfrm rot="5400000">
            <a:off x="-12020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53"/>
            </p:custDataLst>
          </p:nvPr>
        </p:nvCxnSpPr>
        <p:spPr>
          <a:xfrm rot="5400000">
            <a:off x="-14376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4"/>
            </p:custDataLst>
          </p:nvPr>
        </p:nvCxnSpPr>
        <p:spPr>
          <a:xfrm rot="5400000">
            <a:off x="-21450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5"/>
            </p:custDataLst>
          </p:nvPr>
        </p:nvCxnSpPr>
        <p:spPr>
          <a:xfrm rot="5400000">
            <a:off x="-23806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6"/>
            </p:custDataLst>
          </p:nvPr>
        </p:nvCxnSpPr>
        <p:spPr>
          <a:xfrm rot="5400000">
            <a:off x="-26162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 userDrawn="1">
            <p:custDataLst>
              <p:tags r:id="rId57"/>
            </p:custDataLst>
          </p:nvPr>
        </p:nvCxnSpPr>
        <p:spPr>
          <a:xfrm rot="5400000">
            <a:off x="-16732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 userDrawn="1">
            <p:custDataLst>
              <p:tags r:id="rId58"/>
            </p:custDataLst>
          </p:nvPr>
        </p:nvCxnSpPr>
        <p:spPr>
          <a:xfrm rot="5400000">
            <a:off x="-28524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 userDrawn="1">
            <p:custDataLst>
              <p:tags r:id="rId59"/>
            </p:custDataLst>
          </p:nvPr>
        </p:nvCxnSpPr>
        <p:spPr>
          <a:xfrm rot="5400000">
            <a:off x="-1909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 userDrawn="1">
            <p:custDataLst>
              <p:tags r:id="rId60"/>
            </p:custDataLst>
          </p:nvPr>
        </p:nvCxnSpPr>
        <p:spPr>
          <a:xfrm rot="5400000">
            <a:off x="8699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>
            <p:custDataLst>
              <p:tags r:id="rId61"/>
            </p:custDataLst>
          </p:nvPr>
        </p:nvCxnSpPr>
        <p:spPr>
          <a:xfrm rot="5400000">
            <a:off x="84626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62"/>
            </p:custDataLst>
          </p:nvPr>
        </p:nvCxnSpPr>
        <p:spPr>
          <a:xfrm rot="5400000">
            <a:off x="82270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63"/>
            </p:custDataLst>
          </p:nvPr>
        </p:nvCxnSpPr>
        <p:spPr>
          <a:xfrm rot="5400000">
            <a:off x="79914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64"/>
            </p:custDataLst>
          </p:nvPr>
        </p:nvCxnSpPr>
        <p:spPr>
          <a:xfrm rot="5400000">
            <a:off x="77552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>
            <p:custDataLst>
              <p:tags r:id="rId65"/>
            </p:custDataLst>
          </p:nvPr>
        </p:nvCxnSpPr>
        <p:spPr>
          <a:xfrm rot="5400000">
            <a:off x="75196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 userDrawn="1">
            <p:custDataLst>
              <p:tags r:id="rId66"/>
            </p:custDataLst>
          </p:nvPr>
        </p:nvCxnSpPr>
        <p:spPr>
          <a:xfrm rot="5400000">
            <a:off x="72840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 userDrawn="1">
            <p:custDataLst>
              <p:tags r:id="rId67"/>
            </p:custDataLst>
          </p:nvPr>
        </p:nvCxnSpPr>
        <p:spPr>
          <a:xfrm rot="5400000">
            <a:off x="7048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 userDrawn="1">
            <p:custDataLst>
              <p:tags r:id="rId68"/>
            </p:custDataLst>
          </p:nvPr>
        </p:nvCxnSpPr>
        <p:spPr>
          <a:xfrm rot="5400000">
            <a:off x="68122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 userDrawn="1">
            <p:custDataLst>
              <p:tags r:id="rId69"/>
            </p:custDataLst>
          </p:nvPr>
        </p:nvCxnSpPr>
        <p:spPr>
          <a:xfrm rot="5400000">
            <a:off x="65766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 userDrawn="1">
            <p:custDataLst>
              <p:tags r:id="rId70"/>
            </p:custDataLst>
          </p:nvPr>
        </p:nvCxnSpPr>
        <p:spPr>
          <a:xfrm rot="5400000">
            <a:off x="63411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 userDrawn="1">
            <p:custDataLst>
              <p:tags r:id="rId71"/>
            </p:custDataLst>
          </p:nvPr>
        </p:nvCxnSpPr>
        <p:spPr>
          <a:xfrm rot="5400000">
            <a:off x="61048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72"/>
            </p:custDataLst>
          </p:nvPr>
        </p:nvCxnSpPr>
        <p:spPr>
          <a:xfrm rot="5400000">
            <a:off x="58693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73"/>
            </p:custDataLst>
          </p:nvPr>
        </p:nvCxnSpPr>
        <p:spPr>
          <a:xfrm rot="5400000">
            <a:off x="56337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 userDrawn="1">
            <p:custDataLst>
              <p:tags r:id="rId74"/>
            </p:custDataLst>
          </p:nvPr>
        </p:nvCxnSpPr>
        <p:spPr>
          <a:xfrm rot="5400000">
            <a:off x="5398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>
            <p:custDataLst>
              <p:tags r:id="rId75"/>
            </p:custDataLst>
          </p:nvPr>
        </p:nvCxnSpPr>
        <p:spPr>
          <a:xfrm rot="5400000">
            <a:off x="46907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>
            <p:custDataLst>
              <p:tags r:id="rId76"/>
            </p:custDataLst>
          </p:nvPr>
        </p:nvCxnSpPr>
        <p:spPr>
          <a:xfrm rot="5400000">
            <a:off x="44545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 userDrawn="1">
            <p:custDataLst>
              <p:tags r:id="rId77"/>
            </p:custDataLst>
          </p:nvPr>
        </p:nvCxnSpPr>
        <p:spPr>
          <a:xfrm rot="5400000">
            <a:off x="42189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>
            <p:custDataLst>
              <p:tags r:id="rId78"/>
            </p:custDataLst>
          </p:nvPr>
        </p:nvCxnSpPr>
        <p:spPr>
          <a:xfrm rot="5400000">
            <a:off x="51619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 userDrawn="1">
            <p:custDataLst>
              <p:tags r:id="rId79"/>
            </p:custDataLst>
          </p:nvPr>
        </p:nvCxnSpPr>
        <p:spPr>
          <a:xfrm rot="5400000">
            <a:off x="39833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 userDrawn="1">
            <p:custDataLst>
              <p:tags r:id="rId80"/>
            </p:custDataLst>
          </p:nvPr>
        </p:nvCxnSpPr>
        <p:spPr>
          <a:xfrm rot="5400000">
            <a:off x="49263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 userDrawn="1">
            <p:custDataLst>
              <p:tags r:id="rId81"/>
            </p:custDataLst>
          </p:nvPr>
        </p:nvSpPr>
        <p:spPr>
          <a:xfrm>
            <a:off x="0" y="0"/>
            <a:ext cx="12192000" cy="6858635"/>
          </a:xfrm>
          <a:prstGeom prst="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2"/>
            </p:custDataLst>
          </p:nvPr>
        </p:nvSpPr>
        <p:spPr>
          <a:xfrm>
            <a:off x="2788920" y="1625600"/>
            <a:ext cx="4545965" cy="3607435"/>
          </a:xfrm>
        </p:spPr>
        <p:txBody>
          <a:bodyPr anchor="ctr" anchorCtr="0"/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86"/>
            </p:custDataLst>
          </p:nvPr>
        </p:nvSpPr>
        <p:spPr>
          <a:xfrm>
            <a:off x="641350" y="1502410"/>
            <a:ext cx="1908810" cy="3606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pic>
        <p:nvPicPr>
          <p:cNvPr id="12372" name="图片 1" descr="C:\Users\wps\Desktop\图片1.png图片1"/>
          <p:cNvPicPr>
            <a:picLocks noChangeAspect="1"/>
          </p:cNvPicPr>
          <p:nvPr userDrawn="1">
            <p:custDataLst>
              <p:tags r:id="rId87"/>
            </p:custDataLst>
          </p:nvPr>
        </p:nvPicPr>
        <p:blipFill>
          <a:blip r:embed="rId88"/>
          <a:srcRect l="23" t="21648" r="23"/>
          <a:stretch>
            <a:fillRect/>
          </a:stretch>
        </p:blipFill>
        <p:spPr>
          <a:xfrm>
            <a:off x="7446645" y="1273175"/>
            <a:ext cx="3581400" cy="428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149225" y="3778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149225" y="59944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4"/>
            </p:custDataLst>
          </p:nvPr>
        </p:nvCxnSpPr>
        <p:spPr>
          <a:xfrm>
            <a:off x="149225" y="8204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5"/>
            </p:custDataLst>
          </p:nvPr>
        </p:nvCxnSpPr>
        <p:spPr>
          <a:xfrm>
            <a:off x="149225" y="104203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6"/>
            </p:custDataLst>
          </p:nvPr>
        </p:nvCxnSpPr>
        <p:spPr>
          <a:xfrm>
            <a:off x="149225" y="12630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7"/>
            </p:custDataLst>
          </p:nvPr>
        </p:nvCxnSpPr>
        <p:spPr>
          <a:xfrm>
            <a:off x="149225" y="148463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8"/>
            </p:custDataLst>
          </p:nvPr>
        </p:nvCxnSpPr>
        <p:spPr>
          <a:xfrm>
            <a:off x="149225" y="17056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9"/>
            </p:custDataLst>
          </p:nvPr>
        </p:nvCxnSpPr>
        <p:spPr>
          <a:xfrm>
            <a:off x="149225" y="21482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0"/>
            </p:custDataLst>
          </p:nvPr>
        </p:nvCxnSpPr>
        <p:spPr>
          <a:xfrm>
            <a:off x="149225" y="19272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1"/>
            </p:custDataLst>
          </p:nvPr>
        </p:nvCxnSpPr>
        <p:spPr>
          <a:xfrm>
            <a:off x="149225" y="23698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2"/>
            </p:custDataLst>
          </p:nvPr>
        </p:nvCxnSpPr>
        <p:spPr>
          <a:xfrm>
            <a:off x="149225" y="25908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3"/>
            </p:custDataLst>
          </p:nvPr>
        </p:nvCxnSpPr>
        <p:spPr>
          <a:xfrm>
            <a:off x="149225" y="28124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14"/>
            </p:custDataLst>
          </p:nvPr>
        </p:nvCxnSpPr>
        <p:spPr>
          <a:xfrm>
            <a:off x="149225" y="30333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15"/>
            </p:custDataLst>
          </p:nvPr>
        </p:nvCxnSpPr>
        <p:spPr>
          <a:xfrm>
            <a:off x="149225" y="32550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16"/>
            </p:custDataLst>
          </p:nvPr>
        </p:nvCxnSpPr>
        <p:spPr>
          <a:xfrm>
            <a:off x="149225" y="34759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17"/>
            </p:custDataLst>
          </p:nvPr>
        </p:nvCxnSpPr>
        <p:spPr>
          <a:xfrm>
            <a:off x="149225" y="36976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8"/>
            </p:custDataLst>
          </p:nvPr>
        </p:nvCxnSpPr>
        <p:spPr>
          <a:xfrm>
            <a:off x="149225" y="39185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19"/>
            </p:custDataLst>
          </p:nvPr>
        </p:nvCxnSpPr>
        <p:spPr>
          <a:xfrm>
            <a:off x="149225" y="41402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20"/>
            </p:custDataLst>
          </p:nvPr>
        </p:nvCxnSpPr>
        <p:spPr>
          <a:xfrm>
            <a:off x="149225" y="43611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21"/>
            </p:custDataLst>
          </p:nvPr>
        </p:nvCxnSpPr>
        <p:spPr>
          <a:xfrm>
            <a:off x="149225" y="45827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22"/>
            </p:custDataLst>
          </p:nvPr>
        </p:nvCxnSpPr>
        <p:spPr>
          <a:xfrm>
            <a:off x="149225" y="48037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23"/>
            </p:custDataLst>
          </p:nvPr>
        </p:nvCxnSpPr>
        <p:spPr>
          <a:xfrm>
            <a:off x="149225" y="50253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24"/>
            </p:custDataLst>
          </p:nvPr>
        </p:nvCxnSpPr>
        <p:spPr>
          <a:xfrm>
            <a:off x="149225" y="524637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25"/>
            </p:custDataLst>
          </p:nvPr>
        </p:nvCxnSpPr>
        <p:spPr>
          <a:xfrm>
            <a:off x="149225" y="59105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>
            <p:custDataLst>
              <p:tags r:id="rId26"/>
            </p:custDataLst>
          </p:nvPr>
        </p:nvCxnSpPr>
        <p:spPr>
          <a:xfrm>
            <a:off x="149225" y="613156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>
            <p:custDataLst>
              <p:tags r:id="rId27"/>
            </p:custDataLst>
          </p:nvPr>
        </p:nvCxnSpPr>
        <p:spPr>
          <a:xfrm>
            <a:off x="149225" y="63531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>
            <p:custDataLst>
              <p:tags r:id="rId28"/>
            </p:custDataLst>
          </p:nvPr>
        </p:nvCxnSpPr>
        <p:spPr>
          <a:xfrm>
            <a:off x="149225" y="54679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 userDrawn="1">
            <p:custDataLst>
              <p:tags r:id="rId29"/>
            </p:custDataLst>
          </p:nvPr>
        </p:nvCxnSpPr>
        <p:spPr>
          <a:xfrm>
            <a:off x="149225" y="657415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 userDrawn="1">
            <p:custDataLst>
              <p:tags r:id="rId30"/>
            </p:custDataLst>
          </p:nvPr>
        </p:nvCxnSpPr>
        <p:spPr>
          <a:xfrm>
            <a:off x="149225" y="568896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 userDrawn="1">
            <p:custDataLst>
              <p:tags r:id="rId31"/>
            </p:custDataLst>
          </p:nvPr>
        </p:nvCxnSpPr>
        <p:spPr>
          <a:xfrm rot="5400000">
            <a:off x="3747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 userDrawn="1">
            <p:custDataLst>
              <p:tags r:id="rId32"/>
            </p:custDataLst>
          </p:nvPr>
        </p:nvCxnSpPr>
        <p:spPr>
          <a:xfrm rot="5400000">
            <a:off x="35115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 userDrawn="1">
            <p:custDataLst>
              <p:tags r:id="rId33"/>
            </p:custDataLst>
          </p:nvPr>
        </p:nvCxnSpPr>
        <p:spPr>
          <a:xfrm rot="5400000">
            <a:off x="32759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>
            <p:custDataLst>
              <p:tags r:id="rId34"/>
            </p:custDataLst>
          </p:nvPr>
        </p:nvCxnSpPr>
        <p:spPr>
          <a:xfrm rot="5400000">
            <a:off x="30403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>
            <p:custDataLst>
              <p:tags r:id="rId35"/>
            </p:custDataLst>
          </p:nvPr>
        </p:nvCxnSpPr>
        <p:spPr>
          <a:xfrm rot="5400000">
            <a:off x="28041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 userDrawn="1">
            <p:custDataLst>
              <p:tags r:id="rId36"/>
            </p:custDataLst>
          </p:nvPr>
        </p:nvCxnSpPr>
        <p:spPr>
          <a:xfrm rot="5400000">
            <a:off x="25685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 userDrawn="1">
            <p:custDataLst>
              <p:tags r:id="rId37"/>
            </p:custDataLst>
          </p:nvPr>
        </p:nvCxnSpPr>
        <p:spPr>
          <a:xfrm rot="5400000">
            <a:off x="23329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 userDrawn="1">
            <p:custDataLst>
              <p:tags r:id="rId38"/>
            </p:custDataLst>
          </p:nvPr>
        </p:nvCxnSpPr>
        <p:spPr>
          <a:xfrm rot="5400000">
            <a:off x="18611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>
            <p:custDataLst>
              <p:tags r:id="rId39"/>
            </p:custDataLst>
          </p:nvPr>
        </p:nvCxnSpPr>
        <p:spPr>
          <a:xfrm rot="5400000">
            <a:off x="20967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>
            <p:custDataLst>
              <p:tags r:id="rId40"/>
            </p:custDataLst>
          </p:nvPr>
        </p:nvCxnSpPr>
        <p:spPr>
          <a:xfrm rot="5400000">
            <a:off x="16256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 userDrawn="1">
            <p:custDataLst>
              <p:tags r:id="rId41"/>
            </p:custDataLst>
          </p:nvPr>
        </p:nvCxnSpPr>
        <p:spPr>
          <a:xfrm rot="5400000">
            <a:off x="13900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 userDrawn="1">
            <p:custDataLst>
              <p:tags r:id="rId42"/>
            </p:custDataLst>
          </p:nvPr>
        </p:nvCxnSpPr>
        <p:spPr>
          <a:xfrm rot="5400000">
            <a:off x="11537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 userDrawn="1">
            <p:custDataLst>
              <p:tags r:id="rId43"/>
            </p:custDataLst>
          </p:nvPr>
        </p:nvCxnSpPr>
        <p:spPr>
          <a:xfrm rot="5400000">
            <a:off x="9182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 userDrawn="1">
            <p:custDataLst>
              <p:tags r:id="rId44"/>
            </p:custDataLst>
          </p:nvPr>
        </p:nvCxnSpPr>
        <p:spPr>
          <a:xfrm rot="5400000">
            <a:off x="6826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 userDrawn="1">
            <p:custDataLst>
              <p:tags r:id="rId45"/>
            </p:custDataLst>
          </p:nvPr>
        </p:nvCxnSpPr>
        <p:spPr>
          <a:xfrm rot="5400000">
            <a:off x="4464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>
            <p:custDataLst>
              <p:tags r:id="rId46"/>
            </p:custDataLst>
          </p:nvPr>
        </p:nvCxnSpPr>
        <p:spPr>
          <a:xfrm rot="5400000">
            <a:off x="2108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 userDrawn="1">
            <p:custDataLst>
              <p:tags r:id="rId47"/>
            </p:custDataLst>
          </p:nvPr>
        </p:nvCxnSpPr>
        <p:spPr>
          <a:xfrm rot="5400000">
            <a:off x="-247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 userDrawn="1">
            <p:custDataLst>
              <p:tags r:id="rId48"/>
            </p:custDataLst>
          </p:nvPr>
        </p:nvCxnSpPr>
        <p:spPr>
          <a:xfrm rot="5400000">
            <a:off x="-258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9"/>
            </p:custDataLst>
          </p:nvPr>
        </p:nvCxnSpPr>
        <p:spPr>
          <a:xfrm rot="5400000">
            <a:off x="-4946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50"/>
            </p:custDataLst>
          </p:nvPr>
        </p:nvCxnSpPr>
        <p:spPr>
          <a:xfrm rot="5400000">
            <a:off x="-7302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51"/>
            </p:custDataLst>
          </p:nvPr>
        </p:nvCxnSpPr>
        <p:spPr>
          <a:xfrm rot="5400000">
            <a:off x="-9658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52"/>
            </p:custDataLst>
          </p:nvPr>
        </p:nvCxnSpPr>
        <p:spPr>
          <a:xfrm rot="5400000">
            <a:off x="-12020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53"/>
            </p:custDataLst>
          </p:nvPr>
        </p:nvCxnSpPr>
        <p:spPr>
          <a:xfrm rot="5400000">
            <a:off x="-14376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4"/>
            </p:custDataLst>
          </p:nvPr>
        </p:nvCxnSpPr>
        <p:spPr>
          <a:xfrm rot="5400000">
            <a:off x="-21450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5"/>
            </p:custDataLst>
          </p:nvPr>
        </p:nvCxnSpPr>
        <p:spPr>
          <a:xfrm rot="5400000">
            <a:off x="-23806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6"/>
            </p:custDataLst>
          </p:nvPr>
        </p:nvCxnSpPr>
        <p:spPr>
          <a:xfrm rot="5400000">
            <a:off x="-26162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 userDrawn="1">
            <p:custDataLst>
              <p:tags r:id="rId57"/>
            </p:custDataLst>
          </p:nvPr>
        </p:nvCxnSpPr>
        <p:spPr>
          <a:xfrm rot="5400000">
            <a:off x="-16732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 userDrawn="1">
            <p:custDataLst>
              <p:tags r:id="rId58"/>
            </p:custDataLst>
          </p:nvPr>
        </p:nvCxnSpPr>
        <p:spPr>
          <a:xfrm rot="5400000">
            <a:off x="-28524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 userDrawn="1">
            <p:custDataLst>
              <p:tags r:id="rId59"/>
            </p:custDataLst>
          </p:nvPr>
        </p:nvCxnSpPr>
        <p:spPr>
          <a:xfrm rot="5400000">
            <a:off x="-1909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 userDrawn="1">
            <p:custDataLst>
              <p:tags r:id="rId60"/>
            </p:custDataLst>
          </p:nvPr>
        </p:nvCxnSpPr>
        <p:spPr>
          <a:xfrm rot="5400000">
            <a:off x="8699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>
            <p:custDataLst>
              <p:tags r:id="rId61"/>
            </p:custDataLst>
          </p:nvPr>
        </p:nvCxnSpPr>
        <p:spPr>
          <a:xfrm rot="5400000">
            <a:off x="84626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62"/>
            </p:custDataLst>
          </p:nvPr>
        </p:nvCxnSpPr>
        <p:spPr>
          <a:xfrm rot="5400000">
            <a:off x="82270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63"/>
            </p:custDataLst>
          </p:nvPr>
        </p:nvCxnSpPr>
        <p:spPr>
          <a:xfrm rot="5400000">
            <a:off x="79914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64"/>
            </p:custDataLst>
          </p:nvPr>
        </p:nvCxnSpPr>
        <p:spPr>
          <a:xfrm rot="5400000">
            <a:off x="77552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>
            <p:custDataLst>
              <p:tags r:id="rId65"/>
            </p:custDataLst>
          </p:nvPr>
        </p:nvCxnSpPr>
        <p:spPr>
          <a:xfrm rot="5400000">
            <a:off x="75196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 userDrawn="1">
            <p:custDataLst>
              <p:tags r:id="rId66"/>
            </p:custDataLst>
          </p:nvPr>
        </p:nvCxnSpPr>
        <p:spPr>
          <a:xfrm rot="5400000">
            <a:off x="72840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 userDrawn="1">
            <p:custDataLst>
              <p:tags r:id="rId67"/>
            </p:custDataLst>
          </p:nvPr>
        </p:nvCxnSpPr>
        <p:spPr>
          <a:xfrm rot="5400000">
            <a:off x="7048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 userDrawn="1">
            <p:custDataLst>
              <p:tags r:id="rId68"/>
            </p:custDataLst>
          </p:nvPr>
        </p:nvCxnSpPr>
        <p:spPr>
          <a:xfrm rot="5400000">
            <a:off x="68122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 userDrawn="1">
            <p:custDataLst>
              <p:tags r:id="rId69"/>
            </p:custDataLst>
          </p:nvPr>
        </p:nvCxnSpPr>
        <p:spPr>
          <a:xfrm rot="5400000">
            <a:off x="65766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 userDrawn="1">
            <p:custDataLst>
              <p:tags r:id="rId70"/>
            </p:custDataLst>
          </p:nvPr>
        </p:nvCxnSpPr>
        <p:spPr>
          <a:xfrm rot="5400000">
            <a:off x="63411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 userDrawn="1">
            <p:custDataLst>
              <p:tags r:id="rId71"/>
            </p:custDataLst>
          </p:nvPr>
        </p:nvCxnSpPr>
        <p:spPr>
          <a:xfrm rot="5400000">
            <a:off x="61048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72"/>
            </p:custDataLst>
          </p:nvPr>
        </p:nvCxnSpPr>
        <p:spPr>
          <a:xfrm rot="5400000">
            <a:off x="58693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73"/>
            </p:custDataLst>
          </p:nvPr>
        </p:nvCxnSpPr>
        <p:spPr>
          <a:xfrm rot="5400000">
            <a:off x="56337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 userDrawn="1">
            <p:custDataLst>
              <p:tags r:id="rId74"/>
            </p:custDataLst>
          </p:nvPr>
        </p:nvCxnSpPr>
        <p:spPr>
          <a:xfrm rot="5400000">
            <a:off x="5398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>
            <p:custDataLst>
              <p:tags r:id="rId75"/>
            </p:custDataLst>
          </p:nvPr>
        </p:nvCxnSpPr>
        <p:spPr>
          <a:xfrm rot="5400000">
            <a:off x="46907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>
            <p:custDataLst>
              <p:tags r:id="rId76"/>
            </p:custDataLst>
          </p:nvPr>
        </p:nvCxnSpPr>
        <p:spPr>
          <a:xfrm rot="5400000">
            <a:off x="44545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 userDrawn="1">
            <p:custDataLst>
              <p:tags r:id="rId77"/>
            </p:custDataLst>
          </p:nvPr>
        </p:nvCxnSpPr>
        <p:spPr>
          <a:xfrm rot="5400000">
            <a:off x="42189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>
            <p:custDataLst>
              <p:tags r:id="rId78"/>
            </p:custDataLst>
          </p:nvPr>
        </p:nvCxnSpPr>
        <p:spPr>
          <a:xfrm rot="5400000">
            <a:off x="51619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 userDrawn="1">
            <p:custDataLst>
              <p:tags r:id="rId79"/>
            </p:custDataLst>
          </p:nvPr>
        </p:nvCxnSpPr>
        <p:spPr>
          <a:xfrm rot="5400000">
            <a:off x="39833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 userDrawn="1">
            <p:custDataLst>
              <p:tags r:id="rId80"/>
            </p:custDataLst>
          </p:nvPr>
        </p:nvCxnSpPr>
        <p:spPr>
          <a:xfrm rot="5400000">
            <a:off x="49263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 userDrawn="1">
            <p:custDataLst>
              <p:tags r:id="rId81"/>
            </p:custDataLst>
          </p:nvPr>
        </p:nvSpPr>
        <p:spPr>
          <a:xfrm>
            <a:off x="0" y="0"/>
            <a:ext cx="12192000" cy="6858635"/>
          </a:xfrm>
          <a:prstGeom prst="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85"/>
            </p:custDataLst>
          </p:nvPr>
        </p:nvSpPr>
        <p:spPr>
          <a:xfrm>
            <a:off x="1061720" y="4639945"/>
            <a:ext cx="6072505" cy="124714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86"/>
            </p:custDataLst>
          </p:nvPr>
        </p:nvSpPr>
        <p:spPr>
          <a:xfrm>
            <a:off x="992505" y="3909510"/>
            <a:ext cx="2743200" cy="504000"/>
          </a:xfrm>
          <a:prstGeom prst="roundRect">
            <a:avLst>
              <a:gd name="adj" fmla="val 50000"/>
            </a:avLst>
          </a:prstGeom>
          <a:ln w="47625">
            <a:solidFill>
              <a:schemeClr val="accent6"/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署名占位符</a:t>
            </a:r>
            <a:endParaRPr>
              <a:sym typeface="+mn-ea"/>
            </a:endParaRPr>
          </a:p>
        </p:txBody>
      </p:sp>
      <p:sp>
        <p:nvSpPr>
          <p:cNvPr id="174" name="矩形 173"/>
          <p:cNvSpPr/>
          <p:nvPr userDrawn="1">
            <p:custDataLst>
              <p:tags r:id="rId87"/>
            </p:custDataLst>
          </p:nvPr>
        </p:nvSpPr>
        <p:spPr>
          <a:xfrm flipH="1">
            <a:off x="992505" y="3225165"/>
            <a:ext cx="5534660" cy="15113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/>
            <a:endParaRPr lang="zh-CN" altLang="en-US" sz="1800" strike="noStrike" noProof="1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  <a:sym typeface="+mn-ea"/>
            </a:endParaRPr>
          </a:p>
        </p:txBody>
      </p:sp>
      <p:pic>
        <p:nvPicPr>
          <p:cNvPr id="8" name="图片 7" descr="C:\Users\wps\Desktop\图片1.png图片1"/>
          <p:cNvPicPr>
            <a:picLocks noChangeAspect="1"/>
          </p:cNvPicPr>
          <p:nvPr userDrawn="1">
            <p:custDataLst>
              <p:tags r:id="rId88"/>
            </p:custDataLst>
          </p:nvPr>
        </p:nvPicPr>
        <p:blipFill>
          <a:blip r:embed="rId89"/>
          <a:srcRect l="2298" r="22869"/>
          <a:stretch>
            <a:fillRect/>
          </a:stretch>
        </p:blipFill>
        <p:spPr>
          <a:xfrm>
            <a:off x="7127240" y="388620"/>
            <a:ext cx="4248150" cy="5532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0"/>
            </p:custDataLst>
          </p:nvPr>
        </p:nvSpPr>
        <p:spPr>
          <a:xfrm>
            <a:off x="991870" y="977900"/>
            <a:ext cx="6128385" cy="249237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8" Type="http://schemas.openxmlformats.org/officeDocument/2006/relationships/theme" Target="../theme/theme2.xml"/><Relationship Id="rId97" Type="http://schemas.openxmlformats.org/officeDocument/2006/relationships/tags" Target="../tags/tag506.xml"/><Relationship Id="rId96" Type="http://schemas.openxmlformats.org/officeDocument/2006/relationships/tags" Target="../tags/tag505.xml"/><Relationship Id="rId95" Type="http://schemas.openxmlformats.org/officeDocument/2006/relationships/tags" Target="../tags/tag504.xml"/><Relationship Id="rId94" Type="http://schemas.openxmlformats.org/officeDocument/2006/relationships/tags" Target="../tags/tag503.xml"/><Relationship Id="rId93" Type="http://schemas.openxmlformats.org/officeDocument/2006/relationships/tags" Target="../tags/tag502.xml"/><Relationship Id="rId92" Type="http://schemas.openxmlformats.org/officeDocument/2006/relationships/tags" Target="../tags/tag501.xml"/><Relationship Id="rId91" Type="http://schemas.openxmlformats.org/officeDocument/2006/relationships/tags" Target="../tags/tag500.xml"/><Relationship Id="rId90" Type="http://schemas.openxmlformats.org/officeDocument/2006/relationships/tags" Target="../tags/tag499.xml"/><Relationship Id="rId9" Type="http://schemas.openxmlformats.org/officeDocument/2006/relationships/slideLayout" Target="../slideLayouts/slideLayout24.xml"/><Relationship Id="rId89" Type="http://schemas.openxmlformats.org/officeDocument/2006/relationships/tags" Target="../tags/tag498.xml"/><Relationship Id="rId88" Type="http://schemas.openxmlformats.org/officeDocument/2006/relationships/tags" Target="../tags/tag497.xml"/><Relationship Id="rId87" Type="http://schemas.openxmlformats.org/officeDocument/2006/relationships/tags" Target="../tags/tag496.xml"/><Relationship Id="rId86" Type="http://schemas.openxmlformats.org/officeDocument/2006/relationships/tags" Target="../tags/tag495.xml"/><Relationship Id="rId85" Type="http://schemas.openxmlformats.org/officeDocument/2006/relationships/tags" Target="../tags/tag494.xml"/><Relationship Id="rId84" Type="http://schemas.openxmlformats.org/officeDocument/2006/relationships/tags" Target="../tags/tag493.xml"/><Relationship Id="rId83" Type="http://schemas.openxmlformats.org/officeDocument/2006/relationships/tags" Target="../tags/tag492.xml"/><Relationship Id="rId82" Type="http://schemas.openxmlformats.org/officeDocument/2006/relationships/tags" Target="../tags/tag491.xml"/><Relationship Id="rId81" Type="http://schemas.openxmlformats.org/officeDocument/2006/relationships/tags" Target="../tags/tag490.xml"/><Relationship Id="rId80" Type="http://schemas.openxmlformats.org/officeDocument/2006/relationships/tags" Target="../tags/tag489.xml"/><Relationship Id="rId8" Type="http://schemas.openxmlformats.org/officeDocument/2006/relationships/slideLayout" Target="../slideLayouts/slideLayout23.xml"/><Relationship Id="rId79" Type="http://schemas.openxmlformats.org/officeDocument/2006/relationships/tags" Target="../tags/tag488.xml"/><Relationship Id="rId78" Type="http://schemas.openxmlformats.org/officeDocument/2006/relationships/tags" Target="../tags/tag487.xml"/><Relationship Id="rId77" Type="http://schemas.openxmlformats.org/officeDocument/2006/relationships/tags" Target="../tags/tag486.xml"/><Relationship Id="rId76" Type="http://schemas.openxmlformats.org/officeDocument/2006/relationships/tags" Target="../tags/tag485.xml"/><Relationship Id="rId75" Type="http://schemas.openxmlformats.org/officeDocument/2006/relationships/tags" Target="../tags/tag484.xml"/><Relationship Id="rId74" Type="http://schemas.openxmlformats.org/officeDocument/2006/relationships/tags" Target="../tags/tag483.xml"/><Relationship Id="rId73" Type="http://schemas.openxmlformats.org/officeDocument/2006/relationships/tags" Target="../tags/tag482.xml"/><Relationship Id="rId72" Type="http://schemas.openxmlformats.org/officeDocument/2006/relationships/tags" Target="../tags/tag481.xml"/><Relationship Id="rId71" Type="http://schemas.openxmlformats.org/officeDocument/2006/relationships/tags" Target="../tags/tag480.xml"/><Relationship Id="rId70" Type="http://schemas.openxmlformats.org/officeDocument/2006/relationships/tags" Target="../tags/tag479.xml"/><Relationship Id="rId7" Type="http://schemas.openxmlformats.org/officeDocument/2006/relationships/slideLayout" Target="../slideLayouts/slideLayout22.xml"/><Relationship Id="rId69" Type="http://schemas.openxmlformats.org/officeDocument/2006/relationships/tags" Target="../tags/tag478.xml"/><Relationship Id="rId68" Type="http://schemas.openxmlformats.org/officeDocument/2006/relationships/tags" Target="../tags/tag477.xml"/><Relationship Id="rId67" Type="http://schemas.openxmlformats.org/officeDocument/2006/relationships/tags" Target="../tags/tag476.xml"/><Relationship Id="rId66" Type="http://schemas.openxmlformats.org/officeDocument/2006/relationships/tags" Target="../tags/tag475.xml"/><Relationship Id="rId65" Type="http://schemas.openxmlformats.org/officeDocument/2006/relationships/tags" Target="../tags/tag474.xml"/><Relationship Id="rId64" Type="http://schemas.openxmlformats.org/officeDocument/2006/relationships/tags" Target="../tags/tag473.xml"/><Relationship Id="rId63" Type="http://schemas.openxmlformats.org/officeDocument/2006/relationships/tags" Target="../tags/tag472.xml"/><Relationship Id="rId62" Type="http://schemas.openxmlformats.org/officeDocument/2006/relationships/tags" Target="../tags/tag471.xml"/><Relationship Id="rId61" Type="http://schemas.openxmlformats.org/officeDocument/2006/relationships/tags" Target="../tags/tag470.xml"/><Relationship Id="rId60" Type="http://schemas.openxmlformats.org/officeDocument/2006/relationships/tags" Target="../tags/tag469.xml"/><Relationship Id="rId6" Type="http://schemas.openxmlformats.org/officeDocument/2006/relationships/slideLayout" Target="../slideLayouts/slideLayout21.xml"/><Relationship Id="rId59" Type="http://schemas.openxmlformats.org/officeDocument/2006/relationships/tags" Target="../tags/tag468.xml"/><Relationship Id="rId58" Type="http://schemas.openxmlformats.org/officeDocument/2006/relationships/tags" Target="../tags/tag467.xml"/><Relationship Id="rId57" Type="http://schemas.openxmlformats.org/officeDocument/2006/relationships/tags" Target="../tags/tag466.xml"/><Relationship Id="rId56" Type="http://schemas.openxmlformats.org/officeDocument/2006/relationships/tags" Target="../tags/tag465.xml"/><Relationship Id="rId55" Type="http://schemas.openxmlformats.org/officeDocument/2006/relationships/tags" Target="../tags/tag464.xml"/><Relationship Id="rId54" Type="http://schemas.openxmlformats.org/officeDocument/2006/relationships/tags" Target="../tags/tag463.xml"/><Relationship Id="rId53" Type="http://schemas.openxmlformats.org/officeDocument/2006/relationships/tags" Target="../tags/tag462.xml"/><Relationship Id="rId52" Type="http://schemas.openxmlformats.org/officeDocument/2006/relationships/tags" Target="../tags/tag461.xml"/><Relationship Id="rId51" Type="http://schemas.openxmlformats.org/officeDocument/2006/relationships/tags" Target="../tags/tag460.xml"/><Relationship Id="rId50" Type="http://schemas.openxmlformats.org/officeDocument/2006/relationships/tags" Target="../tags/tag459.xml"/><Relationship Id="rId5" Type="http://schemas.openxmlformats.org/officeDocument/2006/relationships/slideLayout" Target="../slideLayouts/slideLayout20.xml"/><Relationship Id="rId49" Type="http://schemas.openxmlformats.org/officeDocument/2006/relationships/tags" Target="../tags/tag458.xml"/><Relationship Id="rId48" Type="http://schemas.openxmlformats.org/officeDocument/2006/relationships/tags" Target="../tags/tag457.xml"/><Relationship Id="rId47" Type="http://schemas.openxmlformats.org/officeDocument/2006/relationships/tags" Target="../tags/tag456.xml"/><Relationship Id="rId46" Type="http://schemas.openxmlformats.org/officeDocument/2006/relationships/tags" Target="../tags/tag455.xml"/><Relationship Id="rId45" Type="http://schemas.openxmlformats.org/officeDocument/2006/relationships/tags" Target="../tags/tag454.xml"/><Relationship Id="rId44" Type="http://schemas.openxmlformats.org/officeDocument/2006/relationships/tags" Target="../tags/tag453.xml"/><Relationship Id="rId43" Type="http://schemas.openxmlformats.org/officeDocument/2006/relationships/tags" Target="../tags/tag452.xml"/><Relationship Id="rId42" Type="http://schemas.openxmlformats.org/officeDocument/2006/relationships/tags" Target="../tags/tag451.xml"/><Relationship Id="rId41" Type="http://schemas.openxmlformats.org/officeDocument/2006/relationships/tags" Target="../tags/tag450.xml"/><Relationship Id="rId40" Type="http://schemas.openxmlformats.org/officeDocument/2006/relationships/tags" Target="../tags/tag449.xml"/><Relationship Id="rId4" Type="http://schemas.openxmlformats.org/officeDocument/2006/relationships/slideLayout" Target="../slideLayouts/slideLayout19.xml"/><Relationship Id="rId39" Type="http://schemas.openxmlformats.org/officeDocument/2006/relationships/tags" Target="../tags/tag448.xml"/><Relationship Id="rId38" Type="http://schemas.openxmlformats.org/officeDocument/2006/relationships/tags" Target="../tags/tag447.xml"/><Relationship Id="rId37" Type="http://schemas.openxmlformats.org/officeDocument/2006/relationships/tags" Target="../tags/tag446.xml"/><Relationship Id="rId36" Type="http://schemas.openxmlformats.org/officeDocument/2006/relationships/tags" Target="../tags/tag445.xml"/><Relationship Id="rId35" Type="http://schemas.openxmlformats.org/officeDocument/2006/relationships/tags" Target="../tags/tag444.xml"/><Relationship Id="rId34" Type="http://schemas.openxmlformats.org/officeDocument/2006/relationships/tags" Target="../tags/tag443.xml"/><Relationship Id="rId33" Type="http://schemas.openxmlformats.org/officeDocument/2006/relationships/tags" Target="../tags/tag442.xml"/><Relationship Id="rId32" Type="http://schemas.openxmlformats.org/officeDocument/2006/relationships/tags" Target="../tags/tag441.xml"/><Relationship Id="rId31" Type="http://schemas.openxmlformats.org/officeDocument/2006/relationships/tags" Target="../tags/tag440.xml"/><Relationship Id="rId30" Type="http://schemas.openxmlformats.org/officeDocument/2006/relationships/tags" Target="../tags/tag439.xml"/><Relationship Id="rId3" Type="http://schemas.openxmlformats.org/officeDocument/2006/relationships/slideLayout" Target="../slideLayouts/slideLayout18.xml"/><Relationship Id="rId29" Type="http://schemas.openxmlformats.org/officeDocument/2006/relationships/tags" Target="../tags/tag438.xml"/><Relationship Id="rId28" Type="http://schemas.openxmlformats.org/officeDocument/2006/relationships/tags" Target="../tags/tag437.xml"/><Relationship Id="rId27" Type="http://schemas.openxmlformats.org/officeDocument/2006/relationships/tags" Target="../tags/tag436.xml"/><Relationship Id="rId26" Type="http://schemas.openxmlformats.org/officeDocument/2006/relationships/tags" Target="../tags/tag435.xml"/><Relationship Id="rId25" Type="http://schemas.openxmlformats.org/officeDocument/2006/relationships/tags" Target="../tags/tag434.xml"/><Relationship Id="rId24" Type="http://schemas.openxmlformats.org/officeDocument/2006/relationships/tags" Target="../tags/tag433.xml"/><Relationship Id="rId23" Type="http://schemas.openxmlformats.org/officeDocument/2006/relationships/tags" Target="../tags/tag432.xml"/><Relationship Id="rId22" Type="http://schemas.openxmlformats.org/officeDocument/2006/relationships/tags" Target="../tags/tag431.xml"/><Relationship Id="rId21" Type="http://schemas.openxmlformats.org/officeDocument/2006/relationships/tags" Target="../tags/tag430.xml"/><Relationship Id="rId20" Type="http://schemas.openxmlformats.org/officeDocument/2006/relationships/tags" Target="../tags/tag429.xml"/><Relationship Id="rId2" Type="http://schemas.openxmlformats.org/officeDocument/2006/relationships/slideLayout" Target="../slideLayouts/slideLayout17.xml"/><Relationship Id="rId19" Type="http://schemas.openxmlformats.org/officeDocument/2006/relationships/tags" Target="../tags/tag428.xml"/><Relationship Id="rId18" Type="http://schemas.openxmlformats.org/officeDocument/2006/relationships/tags" Target="../tags/tag427.xml"/><Relationship Id="rId17" Type="http://schemas.openxmlformats.org/officeDocument/2006/relationships/tags" Target="../tags/tag426.xml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8BD5-3008-C945-9FF8-92E1A3B831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EEF4-2ADB-D746-9FDD-8717A0A085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635"/>
          </a:xfrm>
          <a:prstGeom prst="rect">
            <a:avLst/>
          </a:prstGeom>
          <a:noFill/>
          <a:ln w="2540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457790"/>
            <a:ext cx="10515600" cy="86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364400"/>
            <a:ext cx="10515600" cy="481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18"/>
            </p:custDataLst>
          </p:nvPr>
        </p:nvCxnSpPr>
        <p:spPr>
          <a:xfrm>
            <a:off x="149225" y="3778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19"/>
            </p:custDataLst>
          </p:nvPr>
        </p:nvCxnSpPr>
        <p:spPr>
          <a:xfrm>
            <a:off x="149225" y="59944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>
            <p:custDataLst>
              <p:tags r:id="rId20"/>
            </p:custDataLst>
          </p:nvPr>
        </p:nvCxnSpPr>
        <p:spPr>
          <a:xfrm>
            <a:off x="149225" y="8204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21"/>
            </p:custDataLst>
          </p:nvPr>
        </p:nvCxnSpPr>
        <p:spPr>
          <a:xfrm>
            <a:off x="149225" y="104203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22"/>
            </p:custDataLst>
          </p:nvPr>
        </p:nvCxnSpPr>
        <p:spPr>
          <a:xfrm>
            <a:off x="149225" y="12630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23"/>
            </p:custDataLst>
          </p:nvPr>
        </p:nvCxnSpPr>
        <p:spPr>
          <a:xfrm>
            <a:off x="149225" y="148463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24"/>
            </p:custDataLst>
          </p:nvPr>
        </p:nvCxnSpPr>
        <p:spPr>
          <a:xfrm>
            <a:off x="149225" y="17056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25"/>
            </p:custDataLst>
          </p:nvPr>
        </p:nvCxnSpPr>
        <p:spPr>
          <a:xfrm>
            <a:off x="149225" y="21482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26"/>
            </p:custDataLst>
          </p:nvPr>
        </p:nvCxnSpPr>
        <p:spPr>
          <a:xfrm>
            <a:off x="149225" y="192722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>
            <p:custDataLst>
              <p:tags r:id="rId27"/>
            </p:custDataLst>
          </p:nvPr>
        </p:nvCxnSpPr>
        <p:spPr>
          <a:xfrm>
            <a:off x="149225" y="236982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28"/>
            </p:custDataLst>
          </p:nvPr>
        </p:nvCxnSpPr>
        <p:spPr>
          <a:xfrm>
            <a:off x="149225" y="25908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>
            <p:custDataLst>
              <p:tags r:id="rId29"/>
            </p:custDataLst>
          </p:nvPr>
        </p:nvCxnSpPr>
        <p:spPr>
          <a:xfrm>
            <a:off x="149225" y="281241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30"/>
            </p:custDataLst>
          </p:nvPr>
        </p:nvCxnSpPr>
        <p:spPr>
          <a:xfrm>
            <a:off x="149225" y="30333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31"/>
            </p:custDataLst>
          </p:nvPr>
        </p:nvCxnSpPr>
        <p:spPr>
          <a:xfrm>
            <a:off x="149225" y="325501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32"/>
            </p:custDataLst>
          </p:nvPr>
        </p:nvCxnSpPr>
        <p:spPr>
          <a:xfrm>
            <a:off x="149225" y="34759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33"/>
            </p:custDataLst>
          </p:nvPr>
        </p:nvCxnSpPr>
        <p:spPr>
          <a:xfrm>
            <a:off x="149225" y="369760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34"/>
            </p:custDataLst>
          </p:nvPr>
        </p:nvCxnSpPr>
        <p:spPr>
          <a:xfrm>
            <a:off x="149225" y="39185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35"/>
            </p:custDataLst>
          </p:nvPr>
        </p:nvCxnSpPr>
        <p:spPr>
          <a:xfrm>
            <a:off x="149225" y="414020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36"/>
            </p:custDataLst>
          </p:nvPr>
        </p:nvCxnSpPr>
        <p:spPr>
          <a:xfrm>
            <a:off x="149225" y="43611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>
            <p:custDataLst>
              <p:tags r:id="rId37"/>
            </p:custDataLst>
          </p:nvPr>
        </p:nvCxnSpPr>
        <p:spPr>
          <a:xfrm>
            <a:off x="149225" y="458279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>
            <p:custDataLst>
              <p:tags r:id="rId38"/>
            </p:custDataLst>
          </p:nvPr>
        </p:nvCxnSpPr>
        <p:spPr>
          <a:xfrm>
            <a:off x="149225" y="48037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39"/>
            </p:custDataLst>
          </p:nvPr>
        </p:nvCxnSpPr>
        <p:spPr>
          <a:xfrm>
            <a:off x="149225" y="502539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 userDrawn="1">
            <p:custDataLst>
              <p:tags r:id="rId40"/>
            </p:custDataLst>
          </p:nvPr>
        </p:nvCxnSpPr>
        <p:spPr>
          <a:xfrm>
            <a:off x="149225" y="524637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>
            <p:custDataLst>
              <p:tags r:id="rId41"/>
            </p:custDataLst>
          </p:nvPr>
        </p:nvCxnSpPr>
        <p:spPr>
          <a:xfrm>
            <a:off x="149225" y="591058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>
            <p:custDataLst>
              <p:tags r:id="rId42"/>
            </p:custDataLst>
          </p:nvPr>
        </p:nvCxnSpPr>
        <p:spPr>
          <a:xfrm>
            <a:off x="149225" y="6131560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>
            <p:custDataLst>
              <p:tags r:id="rId43"/>
            </p:custDataLst>
          </p:nvPr>
        </p:nvCxnSpPr>
        <p:spPr>
          <a:xfrm>
            <a:off x="149225" y="635317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>
            <p:custDataLst>
              <p:tags r:id="rId44"/>
            </p:custDataLst>
          </p:nvPr>
        </p:nvCxnSpPr>
        <p:spPr>
          <a:xfrm>
            <a:off x="149225" y="546798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>
            <p:custDataLst>
              <p:tags r:id="rId45"/>
            </p:custDataLst>
          </p:nvPr>
        </p:nvCxnSpPr>
        <p:spPr>
          <a:xfrm>
            <a:off x="149225" y="657415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>
            <p:custDataLst>
              <p:tags r:id="rId46"/>
            </p:custDataLst>
          </p:nvPr>
        </p:nvCxnSpPr>
        <p:spPr>
          <a:xfrm>
            <a:off x="149225" y="5688965"/>
            <a:ext cx="11827510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 userDrawn="1">
            <p:custDataLst>
              <p:tags r:id="rId47"/>
            </p:custDataLst>
          </p:nvPr>
        </p:nvCxnSpPr>
        <p:spPr>
          <a:xfrm rot="5400000">
            <a:off x="3747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 userDrawn="1">
            <p:custDataLst>
              <p:tags r:id="rId48"/>
            </p:custDataLst>
          </p:nvPr>
        </p:nvCxnSpPr>
        <p:spPr>
          <a:xfrm rot="5400000">
            <a:off x="35115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 userDrawn="1">
            <p:custDataLst>
              <p:tags r:id="rId49"/>
            </p:custDataLst>
          </p:nvPr>
        </p:nvCxnSpPr>
        <p:spPr>
          <a:xfrm rot="5400000">
            <a:off x="32759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 userDrawn="1">
            <p:custDataLst>
              <p:tags r:id="rId50"/>
            </p:custDataLst>
          </p:nvPr>
        </p:nvCxnSpPr>
        <p:spPr>
          <a:xfrm rot="5400000">
            <a:off x="30403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 userDrawn="1">
            <p:custDataLst>
              <p:tags r:id="rId51"/>
            </p:custDataLst>
          </p:nvPr>
        </p:nvCxnSpPr>
        <p:spPr>
          <a:xfrm rot="5400000">
            <a:off x="28041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 userDrawn="1">
            <p:custDataLst>
              <p:tags r:id="rId52"/>
            </p:custDataLst>
          </p:nvPr>
        </p:nvCxnSpPr>
        <p:spPr>
          <a:xfrm rot="5400000">
            <a:off x="25685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 userDrawn="1">
            <p:custDataLst>
              <p:tags r:id="rId53"/>
            </p:custDataLst>
          </p:nvPr>
        </p:nvCxnSpPr>
        <p:spPr>
          <a:xfrm rot="5400000">
            <a:off x="23329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 userDrawn="1">
            <p:custDataLst>
              <p:tags r:id="rId54"/>
            </p:custDataLst>
          </p:nvPr>
        </p:nvCxnSpPr>
        <p:spPr>
          <a:xfrm rot="5400000">
            <a:off x="18611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 userDrawn="1">
            <p:custDataLst>
              <p:tags r:id="rId55"/>
            </p:custDataLst>
          </p:nvPr>
        </p:nvCxnSpPr>
        <p:spPr>
          <a:xfrm rot="5400000">
            <a:off x="20967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 userDrawn="1">
            <p:custDataLst>
              <p:tags r:id="rId56"/>
            </p:custDataLst>
          </p:nvPr>
        </p:nvCxnSpPr>
        <p:spPr>
          <a:xfrm rot="5400000">
            <a:off x="16256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 userDrawn="1">
            <p:custDataLst>
              <p:tags r:id="rId57"/>
            </p:custDataLst>
          </p:nvPr>
        </p:nvCxnSpPr>
        <p:spPr>
          <a:xfrm rot="5400000">
            <a:off x="13900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 userDrawn="1">
            <p:custDataLst>
              <p:tags r:id="rId58"/>
            </p:custDataLst>
          </p:nvPr>
        </p:nvCxnSpPr>
        <p:spPr>
          <a:xfrm rot="5400000">
            <a:off x="11537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 userDrawn="1">
            <p:custDataLst>
              <p:tags r:id="rId59"/>
            </p:custDataLst>
          </p:nvPr>
        </p:nvCxnSpPr>
        <p:spPr>
          <a:xfrm rot="5400000">
            <a:off x="9182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 userDrawn="1">
            <p:custDataLst>
              <p:tags r:id="rId60"/>
            </p:custDataLst>
          </p:nvPr>
        </p:nvCxnSpPr>
        <p:spPr>
          <a:xfrm rot="5400000">
            <a:off x="6826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 userDrawn="1">
            <p:custDataLst>
              <p:tags r:id="rId61"/>
            </p:custDataLst>
          </p:nvPr>
        </p:nvCxnSpPr>
        <p:spPr>
          <a:xfrm rot="5400000">
            <a:off x="4464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 userDrawn="1">
            <p:custDataLst>
              <p:tags r:id="rId62"/>
            </p:custDataLst>
          </p:nvPr>
        </p:nvCxnSpPr>
        <p:spPr>
          <a:xfrm rot="5400000">
            <a:off x="2108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 userDrawn="1">
            <p:custDataLst>
              <p:tags r:id="rId63"/>
            </p:custDataLst>
          </p:nvPr>
        </p:nvCxnSpPr>
        <p:spPr>
          <a:xfrm rot="5400000">
            <a:off x="-247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 userDrawn="1">
            <p:custDataLst>
              <p:tags r:id="rId64"/>
            </p:custDataLst>
          </p:nvPr>
        </p:nvCxnSpPr>
        <p:spPr>
          <a:xfrm rot="5400000">
            <a:off x="-258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65"/>
            </p:custDataLst>
          </p:nvPr>
        </p:nvCxnSpPr>
        <p:spPr>
          <a:xfrm rot="5400000">
            <a:off x="-49466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66"/>
            </p:custDataLst>
          </p:nvPr>
        </p:nvCxnSpPr>
        <p:spPr>
          <a:xfrm rot="5400000">
            <a:off x="-73025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67"/>
            </p:custDataLst>
          </p:nvPr>
        </p:nvCxnSpPr>
        <p:spPr>
          <a:xfrm rot="5400000">
            <a:off x="-9658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68"/>
            </p:custDataLst>
          </p:nvPr>
        </p:nvCxnSpPr>
        <p:spPr>
          <a:xfrm rot="5400000">
            <a:off x="-12020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69"/>
            </p:custDataLst>
          </p:nvPr>
        </p:nvCxnSpPr>
        <p:spPr>
          <a:xfrm rot="5400000">
            <a:off x="-14376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70"/>
            </p:custDataLst>
          </p:nvPr>
        </p:nvCxnSpPr>
        <p:spPr>
          <a:xfrm rot="5400000">
            <a:off x="-21450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71"/>
            </p:custDataLst>
          </p:nvPr>
        </p:nvCxnSpPr>
        <p:spPr>
          <a:xfrm rot="5400000">
            <a:off x="-23806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72"/>
            </p:custDataLst>
          </p:nvPr>
        </p:nvCxnSpPr>
        <p:spPr>
          <a:xfrm rot="5400000">
            <a:off x="-26162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 userDrawn="1">
            <p:custDataLst>
              <p:tags r:id="rId73"/>
            </p:custDataLst>
          </p:nvPr>
        </p:nvCxnSpPr>
        <p:spPr>
          <a:xfrm rot="5400000">
            <a:off x="-16732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 userDrawn="1">
            <p:custDataLst>
              <p:tags r:id="rId74"/>
            </p:custDataLst>
          </p:nvPr>
        </p:nvCxnSpPr>
        <p:spPr>
          <a:xfrm rot="5400000">
            <a:off x="-28524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 userDrawn="1">
            <p:custDataLst>
              <p:tags r:id="rId75"/>
            </p:custDataLst>
          </p:nvPr>
        </p:nvCxnSpPr>
        <p:spPr>
          <a:xfrm rot="5400000">
            <a:off x="-19094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 userDrawn="1">
            <p:custDataLst>
              <p:tags r:id="rId76"/>
            </p:custDataLst>
          </p:nvPr>
        </p:nvCxnSpPr>
        <p:spPr>
          <a:xfrm rot="5400000">
            <a:off x="8699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>
            <p:custDataLst>
              <p:tags r:id="rId77"/>
            </p:custDataLst>
          </p:nvPr>
        </p:nvCxnSpPr>
        <p:spPr>
          <a:xfrm rot="5400000">
            <a:off x="84626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 userDrawn="1">
            <p:custDataLst>
              <p:tags r:id="rId78"/>
            </p:custDataLst>
          </p:nvPr>
        </p:nvCxnSpPr>
        <p:spPr>
          <a:xfrm rot="5400000">
            <a:off x="822706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>
            <p:custDataLst>
              <p:tags r:id="rId79"/>
            </p:custDataLst>
          </p:nvPr>
        </p:nvCxnSpPr>
        <p:spPr>
          <a:xfrm rot="5400000">
            <a:off x="799147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>
            <p:custDataLst>
              <p:tags r:id="rId80"/>
            </p:custDataLst>
          </p:nvPr>
        </p:nvCxnSpPr>
        <p:spPr>
          <a:xfrm rot="5400000">
            <a:off x="77552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 userDrawn="1">
            <p:custDataLst>
              <p:tags r:id="rId81"/>
            </p:custDataLst>
          </p:nvPr>
        </p:nvCxnSpPr>
        <p:spPr>
          <a:xfrm rot="5400000">
            <a:off x="751967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 userDrawn="1">
            <p:custDataLst>
              <p:tags r:id="rId82"/>
            </p:custDataLst>
          </p:nvPr>
        </p:nvCxnSpPr>
        <p:spPr>
          <a:xfrm rot="5400000">
            <a:off x="728408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 userDrawn="1">
            <p:custDataLst>
              <p:tags r:id="rId83"/>
            </p:custDataLst>
          </p:nvPr>
        </p:nvCxnSpPr>
        <p:spPr>
          <a:xfrm rot="5400000">
            <a:off x="704850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 userDrawn="1">
            <p:custDataLst>
              <p:tags r:id="rId84"/>
            </p:custDataLst>
          </p:nvPr>
        </p:nvCxnSpPr>
        <p:spPr>
          <a:xfrm rot="5400000">
            <a:off x="681228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 userDrawn="1">
            <p:custDataLst>
              <p:tags r:id="rId85"/>
            </p:custDataLst>
          </p:nvPr>
        </p:nvCxnSpPr>
        <p:spPr>
          <a:xfrm rot="5400000">
            <a:off x="657669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 userDrawn="1">
            <p:custDataLst>
              <p:tags r:id="rId86"/>
            </p:custDataLst>
          </p:nvPr>
        </p:nvCxnSpPr>
        <p:spPr>
          <a:xfrm rot="5400000">
            <a:off x="634111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 userDrawn="1">
            <p:custDataLst>
              <p:tags r:id="rId87"/>
            </p:custDataLst>
          </p:nvPr>
        </p:nvCxnSpPr>
        <p:spPr>
          <a:xfrm rot="5400000">
            <a:off x="610489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 userDrawn="1">
            <p:custDataLst>
              <p:tags r:id="rId88"/>
            </p:custDataLst>
          </p:nvPr>
        </p:nvCxnSpPr>
        <p:spPr>
          <a:xfrm rot="5400000">
            <a:off x="586930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 userDrawn="1">
            <p:custDataLst>
              <p:tags r:id="rId89"/>
            </p:custDataLst>
          </p:nvPr>
        </p:nvCxnSpPr>
        <p:spPr>
          <a:xfrm rot="5400000">
            <a:off x="563372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 userDrawn="1">
            <p:custDataLst>
              <p:tags r:id="rId90"/>
            </p:custDataLst>
          </p:nvPr>
        </p:nvCxnSpPr>
        <p:spPr>
          <a:xfrm rot="5400000">
            <a:off x="539813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>
            <p:custDataLst>
              <p:tags r:id="rId91"/>
            </p:custDataLst>
          </p:nvPr>
        </p:nvCxnSpPr>
        <p:spPr>
          <a:xfrm rot="5400000">
            <a:off x="469074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>
            <p:custDataLst>
              <p:tags r:id="rId92"/>
            </p:custDataLst>
          </p:nvPr>
        </p:nvCxnSpPr>
        <p:spPr>
          <a:xfrm rot="5400000">
            <a:off x="445452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 userDrawn="1">
            <p:custDataLst>
              <p:tags r:id="rId93"/>
            </p:custDataLst>
          </p:nvPr>
        </p:nvCxnSpPr>
        <p:spPr>
          <a:xfrm rot="5400000">
            <a:off x="421894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 userDrawn="1">
            <p:custDataLst>
              <p:tags r:id="rId94"/>
            </p:custDataLst>
          </p:nvPr>
        </p:nvCxnSpPr>
        <p:spPr>
          <a:xfrm rot="5400000">
            <a:off x="516191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 userDrawn="1">
            <p:custDataLst>
              <p:tags r:id="rId95"/>
            </p:custDataLst>
          </p:nvPr>
        </p:nvCxnSpPr>
        <p:spPr>
          <a:xfrm rot="5400000">
            <a:off x="3983355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 userDrawn="1">
            <p:custDataLst>
              <p:tags r:id="rId96"/>
            </p:custDataLst>
          </p:nvPr>
        </p:nvCxnSpPr>
        <p:spPr>
          <a:xfrm rot="5400000">
            <a:off x="4926330" y="3435350"/>
            <a:ext cx="6477635" cy="0"/>
          </a:xfrm>
          <a:prstGeom prst="line">
            <a:avLst/>
          </a:prstGeom>
          <a:ln>
            <a:solidFill>
              <a:schemeClr val="accent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TEMPLATE" hidden="1"/>
          <p:cNvSpPr/>
          <p:nvPr userDrawn="1">
            <p:custDataLst>
              <p:tags r:id="rId9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511.xml"/><Relationship Id="rId4" Type="http://schemas.openxmlformats.org/officeDocument/2006/relationships/tags" Target="../tags/tag510.xml"/><Relationship Id="rId3" Type="http://schemas.openxmlformats.org/officeDocument/2006/relationships/tags" Target="../tags/tag509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4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tags" Target="../tags/tag553.xml"/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19.xml"/><Relationship Id="rId7" Type="http://schemas.openxmlformats.org/officeDocument/2006/relationships/tags" Target="../tags/tag518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5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66.xml"/><Relationship Id="rId8" Type="http://schemas.openxmlformats.org/officeDocument/2006/relationships/tags" Target="../tags/tag565.xml"/><Relationship Id="rId7" Type="http://schemas.openxmlformats.org/officeDocument/2006/relationships/tags" Target="../tags/tag564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" Type="http://schemas.openxmlformats.org/officeDocument/2006/relationships/tags" Target="../tags/tag55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568.xml"/><Relationship Id="rId10" Type="http://schemas.openxmlformats.org/officeDocument/2006/relationships/tags" Target="../tags/tag567.xml"/><Relationship Id="rId1" Type="http://schemas.openxmlformats.org/officeDocument/2006/relationships/tags" Target="../tags/tag55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72.xml"/><Relationship Id="rId4" Type="http://schemas.openxmlformats.org/officeDocument/2006/relationships/image" Target="../media/image4.png"/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76.xml"/><Relationship Id="rId4" Type="http://schemas.openxmlformats.org/officeDocument/2006/relationships/image" Target="../media/image5.png"/><Relationship Id="rId3" Type="http://schemas.openxmlformats.org/officeDocument/2006/relationships/tags" Target="../tags/tag575.xml"/><Relationship Id="rId2" Type="http://schemas.openxmlformats.org/officeDocument/2006/relationships/tags" Target="../tags/tag574.xml"/><Relationship Id="rId1" Type="http://schemas.openxmlformats.org/officeDocument/2006/relationships/tags" Target="../tags/tag573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3" Type="http://schemas.openxmlformats.org/officeDocument/2006/relationships/image" Target="../media/image6.png"/><Relationship Id="rId2" Type="http://schemas.openxmlformats.org/officeDocument/2006/relationships/tags" Target="../tags/tag578.xml"/><Relationship Id="rId1" Type="http://schemas.openxmlformats.org/officeDocument/2006/relationships/tags" Target="../tags/tag57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84.xml"/><Relationship Id="rId4" Type="http://schemas.openxmlformats.org/officeDocument/2006/relationships/image" Target="../media/image7.png"/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" Type="http://schemas.openxmlformats.org/officeDocument/2006/relationships/tags" Target="../tags/tag58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tags" Target="../tags/tag588.xml"/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tags" Target="../tags/tag58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tags" Target="../tags/tag534.xml"/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3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基督的祷告学校</a:t>
            </a:r>
            <a:endParaRPr lang="zh-CN" altLang="en-US" dirty="0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读后分享</a:t>
            </a:r>
            <a:endParaRPr lang="zh-CN" altLang="en-US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傅郭斌</a:t>
            </a:r>
            <a:r>
              <a:rPr lang="en-US" altLang="zh-CN"/>
              <a:t>  </a:t>
            </a:r>
            <a:r>
              <a:rPr lang="zh-CN" altLang="en-US"/>
              <a:t>王琳琳</a:t>
            </a:r>
            <a:r>
              <a:rPr lang="en-US" altLang="zh-CN"/>
              <a:t>  </a:t>
            </a:r>
            <a:r>
              <a:rPr lang="zh-CN" altLang="en-US"/>
              <a:t>张旭珮</a:t>
            </a:r>
            <a:r>
              <a:rPr lang="en-US" altLang="zh-CN"/>
              <a:t>  </a:t>
            </a:r>
            <a:r>
              <a:rPr lang="zh-CN" altLang="en-US"/>
              <a:t>冯龙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汇报人：儿童主日学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原人都尊</a:t>
            </a:r>
            <a:r>
              <a:rPr lang="en-US" dirty="0" err="1">
                <a:solidFill>
                  <a:srgbClr val="C00000"/>
                </a:solidFill>
              </a:rPr>
              <a:t>你</a:t>
            </a:r>
            <a:r>
              <a:rPr lang="en-US" dirty="0" err="1"/>
              <a:t>的名为圣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我们的祷告</a:t>
            </a:r>
            <a:r>
              <a:rPr lang="zh-CN" altLang="en-US" dirty="0"/>
              <a:t>，总是把自己的需要放在前面。但</a:t>
            </a:r>
            <a:r>
              <a:rPr lang="zh-CN" altLang="en-US" b="1" dirty="0"/>
              <a:t>正确的顺序：父</a:t>
            </a:r>
            <a:r>
              <a:rPr lang="zh-CN" altLang="en-US" dirty="0"/>
              <a:t>的名，父的国，父的旨意在先。</a:t>
            </a:r>
            <a:endParaRPr lang="en-CA" altLang="zh-CN" dirty="0"/>
          </a:p>
          <a:p>
            <a:pPr marL="0" indent="0">
              <a:buNone/>
            </a:pPr>
            <a:endParaRPr lang="en-CA" altLang="zh-CN" dirty="0"/>
          </a:p>
          <a:p>
            <a:pPr marL="0" indent="0">
              <a:buNone/>
            </a:pPr>
            <a:r>
              <a:rPr lang="zh-CN" altLang="en-US" dirty="0"/>
              <a:t>一个承接父亲宏大产业的儿子，是完全为父亲和父亲的产业而活。</a:t>
            </a:r>
            <a:endParaRPr lang="en-CA" altLang="zh-CN" dirty="0"/>
          </a:p>
          <a:p>
            <a:pPr marL="0" indent="0">
              <a:buNone/>
            </a:pPr>
            <a:endParaRPr lang="en-CA" altLang="zh-CN" dirty="0"/>
          </a:p>
          <a:p>
            <a:pPr marL="0" indent="0">
              <a:buNone/>
            </a:pPr>
            <a:r>
              <a:rPr lang="zh-CN" altLang="en-CA" dirty="0"/>
              <a:t>世界</a:t>
            </a:r>
            <a:r>
              <a:rPr lang="zh-CN" altLang="en-US" dirty="0"/>
              <a:t>的声音：为自己而活。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/>
              <a:t>圣经的教导：为天父的旨意和荣耀而活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愿人都尊你的名为</a:t>
            </a:r>
            <a:r>
              <a:rPr lang="en-US" dirty="0" err="1">
                <a:solidFill>
                  <a:srgbClr val="C00000"/>
                </a:solidFill>
                <a:sym typeface="+mn-ea"/>
              </a:rPr>
              <a:t>圣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effectLst/>
                <a:sym typeface="+mn-ea"/>
              </a:rPr>
              <a:t>神自有显为圣的能力。</a:t>
            </a:r>
            <a:r>
              <a:rPr lang="zh-CN" altLang="en-US" dirty="0">
                <a:solidFill>
                  <a:srgbClr val="000000"/>
                </a:solidFill>
                <a:effectLst/>
                <a:sym typeface="+mn-ea"/>
              </a:rPr>
              <a:t>“</a:t>
            </a:r>
            <a:r>
              <a:rPr lang="zh-CN" altLang="en-US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我要使我的大名显为圣，这名在你们中间被亵渎，就是在列国中你们所亵渎的；我在他们眼前在你们身上显为圣的时候，他们就知道我是耶和华。</a:t>
            </a:r>
            <a:r>
              <a:rPr lang="en-US" altLang="zh-CN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 ——</a:t>
            </a:r>
            <a:r>
              <a:rPr lang="zh-CN" altLang="en-CA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以西</a:t>
            </a:r>
            <a:r>
              <a:rPr lang="zh-CN" altLang="en-US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结书</a:t>
            </a:r>
            <a:r>
              <a:rPr lang="en-US" altLang="zh-CN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36:23</a:t>
            </a:r>
            <a:r>
              <a:rPr lang="zh-CN" altLang="en-US" dirty="0">
                <a:solidFill>
                  <a:srgbClr val="000000"/>
                </a:solidFill>
                <a:effectLst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”</a:t>
            </a:r>
            <a:endParaRPr lang="en-CA" altLang="zh-CN" b="0" i="0" u="none" strike="noStrike" dirty="0">
              <a:solidFill>
                <a:srgbClr val="000000"/>
              </a:solidFill>
              <a:effectLst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CA" altLang="zh-CN" dirty="0"/>
          </a:p>
          <a:p>
            <a:pPr>
              <a:lnSpc>
                <a:spcPct val="150000"/>
              </a:lnSpc>
            </a:pPr>
            <a:r>
              <a:rPr lang="en-US" dirty="0" err="1">
                <a:sym typeface="+mn-ea"/>
              </a:rPr>
              <a:t>我们的祷告是</a:t>
            </a:r>
            <a:r>
              <a:rPr lang="zh-CN" altLang="en-US" dirty="0">
                <a:sym typeface="+mn-ea"/>
              </a:rPr>
              <a:t>：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愿自己和世界都尊崇</a:t>
            </a:r>
            <a:r>
              <a:rPr lang="zh-CN" altLang="en-US" dirty="0">
                <a:sym typeface="+mn-ea"/>
              </a:rPr>
              <a:t>父神的圣洁、大能和荣耀</a:t>
            </a:r>
            <a:endParaRPr lang="en-CA" dirty="0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愿你的</a:t>
            </a:r>
            <a:r>
              <a:rPr lang="en-US" dirty="0" err="1">
                <a:solidFill>
                  <a:srgbClr val="C00000"/>
                </a:solidFill>
                <a:sym typeface="+mn-ea"/>
              </a:rPr>
              <a:t>国</a:t>
            </a:r>
            <a:r>
              <a:rPr lang="en-US" dirty="0" err="1">
                <a:sym typeface="+mn-ea"/>
              </a:rPr>
              <a:t>降临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>
              <a:lnSpc>
                <a:spcPct val="150000"/>
              </a:lnSpc>
            </a:pPr>
            <a:r>
              <a:rPr lang="en-US" dirty="0" err="1">
                <a:sym typeface="+mn-ea"/>
              </a:rPr>
              <a:t>王的后嗣最大的雄心</a:t>
            </a:r>
            <a:r>
              <a:rPr lang="zh-CN" altLang="en-US" dirty="0">
                <a:sym typeface="+mn-ea"/>
              </a:rPr>
              <a:t>，就是发扬父亲国度的</a:t>
            </a:r>
            <a:r>
              <a:rPr lang="zh-CN" altLang="en-CA" dirty="0">
                <a:sym typeface="+mn-ea"/>
              </a:rPr>
              <a:t>荣耀</a:t>
            </a:r>
            <a:r>
              <a:rPr lang="zh-CN" altLang="en-US" dirty="0">
                <a:sym typeface="+mn-ea"/>
              </a:rPr>
              <a:t>。征战期间更是如此。父神的儿女生活在仇敌的疆土，自然渴望神的国降临。</a:t>
            </a:r>
            <a:endParaRPr lang="en-CA" altLang="zh-CN" dirty="0"/>
          </a:p>
          <a:p>
            <a:pPr>
              <a:lnSpc>
                <a:spcPct val="150000"/>
              </a:lnSpc>
            </a:pPr>
            <a:endParaRPr lang="en-CA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当我们为着生活的一亩三分地日日劳作、担忧、殚精竭虑时，是否会渴慕父神国度的降临？</a:t>
            </a:r>
            <a:endParaRPr lang="en-US" dirty="0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愿你的</a:t>
            </a:r>
            <a:r>
              <a:rPr lang="en-US" dirty="0" err="1">
                <a:solidFill>
                  <a:srgbClr val="C00000"/>
                </a:solidFill>
                <a:sym typeface="+mn-ea"/>
              </a:rPr>
              <a:t>旨意</a:t>
            </a:r>
            <a:r>
              <a:rPr lang="en-US" dirty="0" err="1">
                <a:sym typeface="+mn-ea"/>
              </a:rPr>
              <a:t>行在地上</a:t>
            </a:r>
            <a:r>
              <a:rPr lang="zh-CN" altLang="en-US" dirty="0">
                <a:sym typeface="+mn-ea"/>
              </a:rPr>
              <a:t>，如同行在天上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>
              <a:lnSpc>
                <a:spcPct val="150000"/>
              </a:lnSpc>
            </a:pPr>
            <a:r>
              <a:rPr lang="en-US" dirty="0" err="1">
                <a:sym typeface="+mn-ea"/>
              </a:rPr>
              <a:t>神的旨意在天上已经成就了</a:t>
            </a:r>
            <a:r>
              <a:rPr lang="zh-CN" altLang="en-US" dirty="0">
                <a:sym typeface="+mn-ea"/>
              </a:rPr>
              <a:t>。</a:t>
            </a:r>
            <a:endParaRPr lang="en-CA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ym typeface="+mn-ea"/>
              </a:rPr>
              <a:t>神的旨意在地上，需要我们以尊崇的谦逊、成熟的顺服来遵行。 </a:t>
            </a:r>
            <a:endParaRPr lang="en-CA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不要效法这个世界，只要心意更新而变化，叫你们察验何为神的善良、纯全、可喜悦的旨意</a:t>
            </a: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（</a:t>
            </a: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 罗马书 </a:t>
            </a:r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12:1-2</a:t>
            </a: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）</a:t>
            </a:r>
            <a:endParaRPr lang="en-CA" altLang="zh-CN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我的上帝啊，我乐意照你的旨意行；你的律法在我心里（ 诗篇 </a:t>
            </a:r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40:8 </a:t>
            </a: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）</a:t>
            </a:r>
            <a:endParaRPr lang="en-CA" altLang="zh-CN" sz="2000" b="0" i="1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我父啊，这杯若不能离开我，必要我喝，就愿你的旨意成全（马太福音 </a:t>
            </a:r>
            <a:r>
              <a:rPr lang="en-US" altLang="zh-CN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26:42</a:t>
            </a:r>
            <a:r>
              <a:rPr lang="zh-CN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sym typeface="+mn-ea"/>
              </a:rPr>
              <a:t>）</a:t>
            </a:r>
            <a:endParaRPr lang="en-CA" altLang="zh-CN" sz="2000" b="0" i="1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4453" y="2350135"/>
            <a:ext cx="8888730" cy="450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我们日用的饮食</a:t>
            </a:r>
            <a:r>
              <a:rPr lang="zh-CN" altLang="en-US" sz="2400" dirty="0">
                <a:sym typeface="+mn-ea"/>
              </a:rPr>
              <a:t>，今日赐给我们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肉体的需要</a:t>
            </a:r>
            <a:endParaRPr lang="en-CA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免我们的债</a:t>
            </a:r>
            <a:r>
              <a:rPr lang="zh-CN" altLang="en-US" sz="2400" dirty="0">
                <a:sym typeface="+mn-ea"/>
              </a:rPr>
              <a:t>，如同我们免了人的债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身份与灵里的需要</a:t>
            </a:r>
            <a:endParaRPr lang="en-CA" altLang="zh-CN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ym typeface="+mn-ea"/>
              </a:rPr>
              <a:t>不叫我们遇见试探</a:t>
            </a:r>
            <a:r>
              <a:rPr lang="zh-CN" altLang="en-US" sz="2400" dirty="0">
                <a:sym typeface="+mn-ea"/>
              </a:rPr>
              <a:t>，救我们脱离凶恶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内在外在的危险</a:t>
            </a:r>
            <a:endParaRPr lang="zh-CN" altLang="en-US" sz="24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  <a:sym typeface="+mn-ea"/>
              </a:rPr>
              <a:t>赐下日用的饮食</a:t>
            </a: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，赦免我们的罪，并保守我们脱离罪和凶恶的权势，这三样祈求概括了我们一切的需要。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453" y="1494502"/>
            <a:ext cx="622935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</a:rPr>
              <a:t>因为儿子的身份</a:t>
            </a:r>
            <a:r>
              <a:rPr lang="zh-CN" altLang="en-US" sz="2400" dirty="0">
                <a:solidFill>
                  <a:srgbClr val="C00000"/>
                </a:solidFill>
              </a:rPr>
              <a:t>，我们可以向神说：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0177" y="942022"/>
            <a:ext cx="8888730" cy="450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effectLst/>
                <a:latin typeface="Times"/>
                <a:sym typeface="+mn-ea"/>
              </a:rPr>
              <a:t>这就是主耶稣要我们向天父所求的：</a:t>
            </a:r>
            <a:endParaRPr lang="en-CA" altLang="zh-CN" sz="2400" dirty="0">
              <a:solidFill>
                <a:srgbClr val="C00000"/>
              </a:solidFill>
              <a:effectLst/>
              <a:latin typeface="Time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effectLst/>
                <a:latin typeface="Times"/>
                <a:sym typeface="+mn-ea"/>
              </a:rPr>
              <a:t>让他的圣名、国度和旨意在我们的爱中居首位；如此，他的供应、赦免及保守的爱必然属于我们。</a:t>
            </a:r>
            <a:endParaRPr lang="en-CA" altLang="zh-CN" sz="2400" dirty="0">
              <a:effectLst/>
              <a:latin typeface="Time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effectLst/>
                <a:latin typeface="Times"/>
                <a:sym typeface="+mn-ea"/>
              </a:rPr>
              <a:t>一个人若以神为中心，以“你的”作为祷告之始，在信心中也会有能力说“我们的”。</a:t>
            </a:r>
            <a:endParaRPr lang="en-CA" altLang="zh-CN" sz="2400" dirty="0">
              <a:effectLst/>
              <a:latin typeface="Times"/>
            </a:endParaRPr>
          </a:p>
          <a:p>
            <a:pPr marL="0" indent="0">
              <a:buNone/>
            </a:pPr>
            <a:endParaRPr lang="en-CA" altLang="zh-CN" sz="2400" dirty="0">
              <a:effectLst/>
              <a:latin typeface="Times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effectLst/>
                <a:latin typeface="Times"/>
                <a:sym typeface="+mn-ea"/>
              </a:rPr>
              <a:t>他是始，也是终</a:t>
            </a:r>
            <a:r>
              <a:rPr lang="zh-CN" altLang="en-US" sz="2400" dirty="0">
                <a:solidFill>
                  <a:srgbClr val="C00000"/>
                </a:solidFill>
                <a:latin typeface="Times"/>
                <a:sym typeface="+mn-ea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"/>
                <a:sym typeface="+mn-ea"/>
              </a:rPr>
              <a:t>——</a:t>
            </a:r>
            <a:r>
              <a:rPr lang="zh-CN" altLang="en-US" sz="2400" dirty="0">
                <a:solidFill>
                  <a:srgbClr val="C00000"/>
                </a:solidFill>
                <a:latin typeface="Times"/>
                <a:sym typeface="+mn-ea"/>
              </a:rPr>
              <a:t>“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Times"/>
                <a:sym typeface="+mn-ea"/>
              </a:rPr>
              <a:t>因为国度、权柄、荣耀全是你的，直到永远。”  </a:t>
            </a:r>
            <a:endParaRPr lang="zh-CN" altLang="en-US" sz="2400" dirty="0" err="1">
              <a:solidFill>
                <a:srgbClr val="C0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马太福音</a:t>
            </a:r>
            <a:r>
              <a:rPr lang="en-US" altLang="zh-CN">
                <a:sym typeface="+mn-ea"/>
              </a:rPr>
              <a:t> 7:7–8“</a:t>
            </a:r>
            <a:r>
              <a:rPr lang="zh-CN" altLang="en-US">
                <a:sym typeface="+mn-ea"/>
              </a:rPr>
              <a:t>你们祈求，就给你们；寻找，就寻见；叩门，就给你们开门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992505" y="3909695"/>
            <a:ext cx="2721610" cy="504190"/>
          </a:xfrm>
        </p:spPr>
        <p:txBody>
          <a:bodyPr/>
          <a:lstStyle/>
          <a:p>
            <a:r>
              <a:t>张旭珮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z="3200">
                <a:sym typeface="+mn-ea"/>
              </a:rPr>
              <a:t>第六课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祷告必蒙垂听</a:t>
            </a:r>
            <a:endParaRPr lang="zh-CN" altLang="en-US" sz="32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13410"/>
            <a:ext cx="8888730" cy="450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r>
              <a:rPr lang="zh-CN" altLang="en-US" sz="2400">
                <a:sym typeface="+mn-ea"/>
              </a:rPr>
              <a:t>📖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马太福音</a:t>
            </a:r>
            <a:r>
              <a:rPr lang="en-US" altLang="zh-CN" sz="2400">
                <a:sym typeface="+mn-ea"/>
              </a:rPr>
              <a:t> 7:7–8“</a:t>
            </a:r>
            <a:r>
              <a:rPr lang="zh-CN" altLang="en-US" sz="2400">
                <a:sym typeface="+mn-ea"/>
              </a:rPr>
              <a:t>你们祈求，就给你们；寻找，就寻见；叩门，就给你们开门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endParaRPr lang="zh-CN" altLang="en-US" sz="2400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祷告很久却看不见结果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祷告不是按我的时间表，而是塑造我的心</a:t>
            </a:r>
            <a:endParaRPr lang="zh-CN" altLang="en-US" sz="2400"/>
          </a:p>
          <a:p>
            <a:pPr marL="0" indent="0">
              <a:buNone/>
            </a:pPr>
            <a:endParaRPr lang="en-US" altLang="zh-CN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2.</a:t>
            </a:r>
            <a:r>
              <a:rPr lang="zh-CN" altLang="en-US" sz="2400">
                <a:sym typeface="+mn-ea"/>
              </a:rPr>
              <a:t>一祷告的真理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祷告是关系，不是仪式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神听我们的祷告，因为祂爱我们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13410"/>
            <a:ext cx="8888730" cy="450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祷告的三个阶段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主耶稣教导：求（</a:t>
            </a:r>
            <a:r>
              <a:rPr lang="en-US" altLang="zh-CN" sz="2400">
                <a:sym typeface="+mn-ea"/>
              </a:rPr>
              <a:t>Ask</a:t>
            </a:r>
            <a:r>
              <a:rPr lang="zh-CN" altLang="en-US" sz="2400">
                <a:sym typeface="+mn-ea"/>
              </a:rPr>
              <a:t>）、找（</a:t>
            </a:r>
            <a:r>
              <a:rPr lang="en-US" altLang="zh-CN" sz="2400">
                <a:sym typeface="+mn-ea"/>
              </a:rPr>
              <a:t>Seek</a:t>
            </a:r>
            <a:r>
              <a:rPr lang="zh-CN" altLang="en-US" sz="2400">
                <a:sym typeface="+mn-ea"/>
              </a:rPr>
              <a:t>）、叩（</a:t>
            </a:r>
            <a:r>
              <a:rPr lang="en-US" altLang="zh-CN" sz="2400">
                <a:sym typeface="+mn-ea"/>
              </a:rPr>
              <a:t>Knock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求（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Ask</a:t>
            </a:r>
            <a:r>
              <a:rPr lang="zh-CN" altLang="en-US" sz="2400">
                <a:sym typeface="+mn-ea"/>
              </a:rPr>
              <a:t>）：信心起点，把需要带到神面前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找（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Seek</a:t>
            </a:r>
            <a:r>
              <a:rPr lang="zh-CN" altLang="en-US" sz="2400">
                <a:sym typeface="+mn-ea"/>
              </a:rPr>
              <a:t>）：心意对齐，寻找神的心意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叩（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Knock</a:t>
            </a:r>
            <a:r>
              <a:rPr lang="zh-CN" altLang="en-US" sz="2400">
                <a:sym typeface="+mn-ea"/>
              </a:rPr>
              <a:t>）：信心坚持，持续祷告不放弃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4.</a:t>
            </a:r>
            <a:r>
              <a:rPr lang="zh-CN" altLang="en-US" sz="2400">
                <a:sym typeface="+mn-ea"/>
              </a:rPr>
              <a:t>为什么有时没有得着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神回应不同：是</a:t>
            </a:r>
            <a:r>
              <a:rPr lang="en-US" altLang="zh-CN" sz="2400">
                <a:sym typeface="+mn-ea"/>
              </a:rPr>
              <a:t> / </a:t>
            </a:r>
            <a:r>
              <a:rPr lang="zh-CN" altLang="en-US" sz="2400">
                <a:sym typeface="+mn-ea"/>
              </a:rPr>
              <a:t>不是</a:t>
            </a:r>
            <a:r>
              <a:rPr lang="en-US" altLang="zh-CN" sz="2400">
                <a:sym typeface="+mn-ea"/>
              </a:rPr>
              <a:t> / </a:t>
            </a:r>
            <a:r>
              <a:rPr lang="zh-CN" altLang="en-US" sz="2400">
                <a:sym typeface="+mn-ea"/>
              </a:rPr>
              <a:t>等一等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神的时机最完美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我们的动机或信心不足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13410"/>
            <a:ext cx="9934575" cy="5998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en-US" altLang="zh-CN" sz="2400">
              <a:sym typeface="+mn-ea"/>
            </a:endParaRPr>
          </a:p>
          <a:p>
            <a:pPr marL="0" indent="0">
              <a:buNone/>
            </a:pPr>
            <a:endParaRPr lang="en-US" altLang="zh-CN" sz="2400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5.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得应允的关键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——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与神的心对齐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顺服的心：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不是要神听我的，而是我愿意听神的。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持守的心：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不要灰心。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感恩的心：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在还没看到结果前，就感谢祂的计划。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💡</a:t>
            </a:r>
            <a:r>
              <a:rPr lang="zh-CN" altLang="en-US" sz="2400" b="1" dirty="0" err="1">
                <a:solidFill>
                  <a:srgbClr val="FF0000"/>
                </a:solidFill>
                <a:sym typeface="+mn-ea"/>
              </a:rPr>
              <a:t>祷告不是改变神的心，而是让神改变我们的心</a:t>
            </a:r>
            <a:r>
              <a:rPr lang="zh-CN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</a:t>
            </a:r>
            <a:endParaRPr lang="zh-CN" altLang="en-US" sz="2400" b="1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844550" y="2877820"/>
            <a:ext cx="3564255" cy="791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600" b="1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en-US" sz="56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844550" y="3681095"/>
            <a:ext cx="3564255" cy="2160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ym typeface="+mn-ea"/>
              </a:rPr>
              <a:t>第四课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单独与神同在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序号"/>
          <p:cNvSpPr txBox="1"/>
          <p:nvPr>
            <p:custDataLst>
              <p:tags r:id="rId4"/>
            </p:custDataLst>
          </p:nvPr>
        </p:nvSpPr>
        <p:spPr>
          <a:xfrm>
            <a:off x="4636135" y="2877820"/>
            <a:ext cx="3239770" cy="791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600" b="1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en-US" sz="56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7" name="项标题"/>
          <p:cNvSpPr txBox="1"/>
          <p:nvPr>
            <p:custDataLst>
              <p:tags r:id="rId5"/>
            </p:custDataLst>
          </p:nvPr>
        </p:nvSpPr>
        <p:spPr>
          <a:xfrm>
            <a:off x="4636135" y="3681095"/>
            <a:ext cx="4051935" cy="2160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>
                <a:sym typeface="+mn-ea"/>
              </a:rPr>
              <a:t>第五课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耶稣的模范祷词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9" name="序号"/>
          <p:cNvSpPr txBox="1"/>
          <p:nvPr>
            <p:custDataLst>
              <p:tags r:id="rId6"/>
            </p:custDataLst>
          </p:nvPr>
        </p:nvSpPr>
        <p:spPr>
          <a:xfrm>
            <a:off x="8103235" y="2877820"/>
            <a:ext cx="3239770" cy="791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6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en-US" sz="56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0" name="项标题"/>
          <p:cNvSpPr txBox="1"/>
          <p:nvPr>
            <p:custDataLst>
              <p:tags r:id="rId7"/>
            </p:custDataLst>
          </p:nvPr>
        </p:nvSpPr>
        <p:spPr>
          <a:xfrm>
            <a:off x="8103235" y="3669665"/>
            <a:ext cx="3239770" cy="2160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>
                <a:sym typeface="+mn-ea"/>
              </a:rPr>
              <a:t>第六课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祷告必蒙垂听</a:t>
            </a:r>
            <a:endParaRPr lang="zh-CN" altLang="en-US" sz="2000" b="1" spc="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13410"/>
            <a:ext cx="9934575" cy="5998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zh-CN" altLang="en-US" sz="2400" b="1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400" b="1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6.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实践要点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——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活出祷告的生命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每天为具体的事祷告并记录下来。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当你回头看，会发现神早已在回应你。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与弟兄姐妹一起祷告，彼此扶持。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当两三个人奉主的名聚集，神就在他们中间。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🌼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回顾神的恩典，建立信心。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数算恩典，是信心的养分。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装饰  6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单独与神同在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主耶稣教导门徒的第一件事，</a:t>
            </a:r>
            <a:endParaRPr lang="zh-CN" altLang="en-US"/>
          </a:p>
          <a:p>
            <a:r>
              <a:rPr lang="zh-CN" altLang="en-US">
                <a:sym typeface="+mn-ea"/>
              </a:rPr>
              <a:t>是要到隐密处去祷告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要有安静的场所，</a:t>
            </a:r>
            <a:endParaRPr lang="zh-CN" altLang="en-US" b="1"/>
          </a:p>
          <a:p>
            <a:r>
              <a:rPr lang="zh-CN" altLang="en-US" b="1"/>
              <a:t>可以单独与神同在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祷告你再暗中的父</a:t>
            </a:r>
            <a:endParaRPr lang="zh-CN" altLang="en-US"/>
          </a:p>
          <a:p>
            <a:r>
              <a:rPr lang="zh-CN" altLang="en-US">
                <a:sym typeface="+mn-ea"/>
              </a:rPr>
              <a:t>父必然报答</a:t>
            </a:r>
            <a:endParaRPr lang="zh-CN" altLang="en-US"/>
          </a:p>
          <a:p>
            <a:r>
              <a:rPr lang="zh-CN" altLang="en-US">
                <a:sym typeface="+mn-ea"/>
              </a:rPr>
              <a:t>所需用的，你们的父早已知道了</a:t>
            </a:r>
            <a:endParaRPr lang="zh-CN" altLang="en-US"/>
          </a:p>
        </p:txBody>
      </p:sp>
      <p:sp>
        <p:nvSpPr>
          <p:cNvPr id="6" name="装饰  9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耶稣的模范祷词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救赎的奥秘：成为神的儿女</a:t>
            </a:r>
            <a:endParaRPr lang="zh-CN" altLang="en-US"/>
          </a:p>
          <a:p>
            <a:r>
              <a:rPr lang="zh-CN" altLang="en-US"/>
              <a:t>重生的奥秘：圣灵重生的新生命</a:t>
            </a:r>
            <a:endParaRPr lang="zh-CN" altLang="en-US"/>
          </a:p>
          <a:p>
            <a:r>
              <a:rPr lang="zh-CN" altLang="en-US"/>
              <a:t>信心的奥秘：祷告词已经赐下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操练祷告</a:t>
            </a:r>
            <a:endParaRPr lang="zh-CN" altLang="en-US"/>
          </a:p>
          <a:p>
            <a:r>
              <a:rPr lang="zh-CN" altLang="en-US"/>
              <a:t>祷告有两类：</a:t>
            </a:r>
            <a:r>
              <a:rPr lang="zh-CN" altLang="en-US" b="1"/>
              <a:t>为自己求和代求</a:t>
            </a:r>
            <a:endParaRPr lang="zh-CN" altLang="en-US"/>
          </a:p>
          <a:p>
            <a:r>
              <a:rPr lang="zh-CN" altLang="en-US"/>
              <a:t>训练成为代求者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装饰  2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祷告必蒙垂听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>
          <a:xfrm>
            <a:off x="8128000" y="2641600"/>
            <a:ext cx="3416300" cy="3048000"/>
          </a:xfrm>
        </p:spPr>
        <p:txBody>
          <a:bodyPr>
            <a:normAutofit/>
          </a:bodyPr>
          <a:lstStyle/>
          <a:p>
            <a:r>
              <a:rPr lang="zh-CN" altLang="en-US"/>
              <a:t>确信祷告必蒙垂听并得到应许</a:t>
            </a:r>
            <a:endParaRPr lang="zh-CN" altLang="en-US"/>
          </a:p>
          <a:p>
            <a:endParaRPr lang="zh-CN" altLang="en-US"/>
          </a:p>
          <a:p>
            <a:r>
              <a:rPr lang="zh-CN" altLang="en-US" b="1"/>
              <a:t>每一个祈求的人都必得着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祈求了。却得不着，因为祷告有缺失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祈求</a:t>
            </a:r>
            <a:r>
              <a:rPr lang="en-US" altLang="zh-CN"/>
              <a:t>  </a:t>
            </a:r>
            <a:r>
              <a:rPr lang="zh-CN" altLang="en-US"/>
              <a:t>寻找</a:t>
            </a:r>
            <a:r>
              <a:rPr lang="en-US" altLang="zh-CN"/>
              <a:t>  </a:t>
            </a:r>
            <a:r>
              <a:rPr lang="zh-CN" altLang="en-US"/>
              <a:t>扣门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祷告的方向是否正确</a:t>
            </a:r>
            <a:endParaRPr lang="zh-CN" altLang="en-US"/>
          </a:p>
          <a:p>
            <a:r>
              <a:rPr lang="zh-CN" altLang="en-US"/>
              <a:t>神的意念高于我们的意念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生活应用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364615"/>
            <a:ext cx="4371340" cy="4813300"/>
          </a:xfrm>
        </p:spPr>
        <p:txBody>
          <a:bodyPr>
            <a:normAutofit fontScale="87500" lnSpcReduction="10000"/>
          </a:bodyPr>
          <a:lstStyle/>
          <a:p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你有一个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&lt;&lt;</a:t>
            </a:r>
            <a:r>
              <a:rPr lang="en-US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WAR ROOM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&gt;&gt;</a:t>
            </a:r>
            <a:endParaRPr lang="en-US" altLang="zh-CN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&lt;&lt;</a:t>
            </a:r>
            <a:r>
              <a:rPr lang="zh-CN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争战房间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&gt;&gt;</a:t>
            </a:r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吗？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37810" y="1364615"/>
            <a:ext cx="6015990" cy="4813300"/>
          </a:xfrm>
        </p:spPr>
        <p:txBody>
          <a:bodyPr>
            <a:normAutofit fontScale="87500" lnSpcReduction="10000"/>
          </a:bodyPr>
          <a:lstStyle/>
          <a:p>
            <a:r>
              <a:rPr lang="zh-CN" altLang="en-US"/>
              <a:t>一位热心祷告的战士，在自己家中用空衣橱改成的</a:t>
            </a:r>
            <a:r>
              <a:rPr lang="en-US" altLang="zh-CN" b="1"/>
              <a:t>“WAR ROOM”</a:t>
            </a:r>
            <a:r>
              <a:rPr lang="zh-CN" altLang="en-US">
                <a:sym typeface="+mn-ea"/>
              </a:rPr>
              <a:t>是她专门祷告，为家人代祷，与神交谈的地方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布置你自己的祷告密室：祷告清单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圣经经文，向神倾诉，认罪悔改，神透过祷告改变你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“If you want victory, you have to go to your war room and fight it out with God.”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如果你想得胜，就必须进入你的祷告战室，与神争战。</a:t>
            </a:r>
            <a:r>
              <a:rPr lang="en-US" altLang="zh-CN">
                <a:sym typeface="+mn-ea"/>
              </a:rPr>
              <a:t>“I don't need to fight my husband. I need to fight for him in prayer.”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我不需要与丈夫争斗，我要在祷告中为他争战。</a:t>
            </a:r>
            <a:r>
              <a:rPr lang="en-US" altLang="zh-CN">
                <a:sym typeface="+mn-ea"/>
              </a:rPr>
              <a:t>””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426710"/>
            <a:ext cx="4070985" cy="330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3282950"/>
            <a:ext cx="3111500" cy="21443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生活应用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364615"/>
            <a:ext cx="4371340" cy="481330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二级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三级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四级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37810" y="1364615"/>
            <a:ext cx="6015990" cy="48133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不会祷告的时候，按照主祷文的范本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这是主教导我们怎样祷告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学习把这个伟大祷告的原则应用在自己的生活中，而不止是背诵</a:t>
            </a: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426710"/>
            <a:ext cx="4070985" cy="330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1027430"/>
            <a:ext cx="3679190" cy="47301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生活应用</a:t>
            </a:r>
            <a:endParaRPr lang="zh-CN" alt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3510" y="1913255"/>
            <a:ext cx="3219450" cy="3714750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337810" y="1364615"/>
            <a:ext cx="6015990" cy="48133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神是要你推动这座山吗？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人祈求：神啊，赐给我力量推动这座山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神回应：孩子，我希望你变得更强壮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神的</a:t>
            </a:r>
            <a:r>
              <a:rPr lang="en-US" altLang="zh-CN">
                <a:sym typeface="+mn-ea"/>
              </a:rPr>
              <a:t>OFFER:</a:t>
            </a:r>
            <a:r>
              <a:rPr lang="zh-CN" altLang="en-US">
                <a:sym typeface="+mn-ea"/>
              </a:rPr>
              <a:t>你的祷告必蒙垂听并且得应允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祷告不蒙应允：因为祷告有缺失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神的意念高过我们的意念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426710"/>
            <a:ext cx="4070985" cy="330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学习回应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250305" y="1364615"/>
            <a:ext cx="5103495" cy="481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祷告是需要操练，具体记录祷告事项</a:t>
            </a:r>
            <a:endParaRPr lang="en-US" altLang="zh-CN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建立你的祷告习惯，为自己，为教会</a:t>
            </a: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凡事先祷告，不要走在神的前面</a:t>
            </a: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有高山有低谷，祷告神与你同在</a:t>
            </a: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en-US" altLang="zh-CN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5426710"/>
            <a:ext cx="4070985" cy="330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0090" y="843915"/>
            <a:ext cx="4258310" cy="54787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基督祷告的学校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儿童主日学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经文：太六：</a:t>
            </a:r>
            <a:r>
              <a:rPr lang="en-US" altLang="zh-CN">
                <a:sym typeface="+mn-ea"/>
              </a:rPr>
              <a:t>6“</a:t>
            </a:r>
            <a:r>
              <a:rPr lang="zh-CN" altLang="en-US">
                <a:sym typeface="+mn-ea"/>
              </a:rPr>
              <a:t>你祷告的时候，要进你的内屋，关上门，祷告你在暗中的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父；你父在暗中察看，必然报答你。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t>傅郭斌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z="3200">
                <a:sym typeface="+mn-ea"/>
              </a:rPr>
              <a:t>第四课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单独与神同在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>
                <a:sym typeface="+mn-ea"/>
              </a:rPr>
              <a:t>(1)“</a:t>
            </a:r>
            <a:r>
              <a:rPr lang="zh-CN" altLang="en-US">
                <a:sym typeface="+mn-ea"/>
              </a:rPr>
              <a:t>祷告你在暗中的父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父在何处等侯我们，我们在何处可以找到他。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在暗中</a:t>
            </a:r>
            <a:endParaRPr lang="zh-CN" altLang="en-US"/>
          </a:p>
          <a:p>
            <a:r>
              <a:rPr lang="en-US" altLang="zh-CN">
                <a:sym typeface="+mn-ea"/>
              </a:rPr>
              <a:t>A.   </a:t>
            </a:r>
            <a:r>
              <a:rPr lang="zh-CN" altLang="en-US">
                <a:sym typeface="+mn-ea"/>
              </a:rPr>
              <a:t>不做在人前，有公开的祷告，也要有单独的相处</a:t>
            </a:r>
            <a:endParaRPr lang="en-US" altLang="zh-CN"/>
          </a:p>
          <a:p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．没有搅扰，从世界中抽身（手机、工作、家务甚至服侍</a:t>
            </a:r>
            <a:r>
              <a:rPr lang="en-US" altLang="zh-CN">
                <a:sym typeface="+mn-ea"/>
              </a:rPr>
              <a:t>……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pPr marL="0" indent="0">
              <a:buNone/>
            </a:pPr>
            <a:r>
              <a:rPr lang="en-US" altLang="zh-CN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</a:t>
            </a:r>
            <a:r>
              <a:rPr lang="zh-CN" altLang="en-US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无别声音破此静寂</a:t>
            </a:r>
            <a:r>
              <a:rPr lang="en-US" altLang="zh-CN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/</a:t>
            </a:r>
            <a:r>
              <a:rPr lang="zh-CN" altLang="en-US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无别踪迹侵扰此光景</a:t>
            </a:r>
            <a:r>
              <a:rPr lang="en-US" altLang="zh-CN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/</a:t>
            </a:r>
            <a:r>
              <a:rPr lang="zh-CN" altLang="en-US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只有祂美丽宝贝的自己</a:t>
            </a:r>
            <a:r>
              <a:rPr lang="en-US" altLang="zh-CN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/</a:t>
            </a:r>
            <a:r>
              <a:rPr lang="zh-CN" altLang="en-US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和祂亲爱的声音</a:t>
            </a:r>
            <a:r>
              <a:rPr lang="en-US" altLang="zh-CN" i="1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endParaRPr lang="zh-CN" altLang="en-US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．倒空自己，没有自己的思想意念（不是我有所要我有所求）</a:t>
            </a:r>
            <a:endParaRPr lang="zh-CN" altLang="en-US"/>
          </a:p>
          <a:p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．唯有父和我，唯有天光照亮黑暗（在祷告内室中照耀的光，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必须是天父睑上的光）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9295" y="1336675"/>
            <a:ext cx="83439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世上景色我已一阅，愿主使我目复盲；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不然我怕他的喜悦，不如从前地显彰。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2.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晨曦、晚霞、星光、云锦，一切都留待乐园；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今天在此由他怜悯，我甘盲目无所恋。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3.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我今不望离开苦刺，接受软弱仰望恩；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座上荣耀幔内启示，依然照亮无眼人。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4.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黑夜沉沉何等美丽，摸索用信不用眼；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他受人的讥讽厌弃，我见他的发光脸。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5.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超过月亮，超过日头，超过星河并云霄；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乃是那戴荆冕圣首，所显无比的荣耀。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(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副歌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)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世上景色我已一阅，愿主使我目复盲；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不然我怕他的喜悦，不如从前地显彰</a:t>
            </a:r>
            <a:endParaRPr lang="zh-CN" altLang="en-US" sz="24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你的父在暗中察看，必然报答你</a:t>
            </a:r>
            <a:endParaRPr lang="zh-CN" altLang="en-US"/>
          </a:p>
          <a:p>
            <a:r>
              <a:rPr lang="zh-CN" altLang="en-US">
                <a:sym typeface="+mn-ea"/>
              </a:rPr>
              <a:t>把在人前的生活带到隐密处，他必在明处报答我们（人前的生活是否得力，不是靠着伪装，不是靠着自己的意志，而在乎从平静安稳的隐秘处得力。祂必然回应我们的祷告，祷告的果效就显明出来。即日子如何，力量也如何。）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你们没有析求以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先，你们所需用的，你们的父早已知道了。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信心中的祈求和等候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主耶稣将亲近神的时候应当说什么话</a:t>
            </a:r>
            <a:r>
              <a:rPr lang="zh-CN" altLang="en-US" dirty="0">
                <a:sym typeface="+mn-ea"/>
              </a:rPr>
              <a:t>，已经告诉我们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992505" y="3909695"/>
            <a:ext cx="2721610" cy="504190"/>
          </a:xfrm>
        </p:spPr>
        <p:txBody>
          <a:bodyPr/>
          <a:lstStyle/>
          <a:p>
            <a:r>
              <a:t>王琳琳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z="3200">
                <a:sym typeface="+mn-ea"/>
              </a:rPr>
              <a:t>第五课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耶稣的模范祷词</a:t>
            </a:r>
            <a:endParaRPr lang="zh-CN" altLang="en-US" sz="32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13410"/>
            <a:ext cx="8888730" cy="4507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我们在天上的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父</a:t>
            </a:r>
            <a:endParaRPr lang="en-CA" altLang="zh-CN" sz="2800" i="0" u="none" strike="noStrike" dirty="0">
              <a:solidFill>
                <a:srgbClr val="C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愿人都尊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你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的名为圣，</a:t>
            </a:r>
            <a:br>
              <a:rPr lang="zh-CN" altLang="en-US" sz="2800" dirty="0">
                <a:sym typeface="+mn-ea"/>
              </a:rPr>
            </a:b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愿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你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的国降临，愿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你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的旨意行在地上，如同行在天上。</a:t>
            </a:r>
            <a:endParaRPr lang="en-CA" altLang="zh-CN" sz="280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日用的饮食，今日赐给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。</a:t>
            </a:r>
            <a:br>
              <a:rPr lang="zh-CN" altLang="en-US" sz="2800" dirty="0">
                <a:sym typeface="+mn-ea"/>
              </a:rPr>
            </a:b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免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的债，如同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免了人的债。</a:t>
            </a:r>
            <a:br>
              <a:rPr lang="zh-CN" altLang="en-US" sz="2800" dirty="0">
                <a:sym typeface="+mn-ea"/>
              </a:rPr>
            </a:b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不叫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遇见试探，救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我们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脱离凶恶。</a:t>
            </a:r>
            <a:endParaRPr lang="en-CA" altLang="zh-CN" sz="280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因为国度、权柄、荣耀，全是</a:t>
            </a:r>
            <a:r>
              <a:rPr lang="zh-CN" altLang="en-US" sz="2800" dirty="0">
                <a:solidFill>
                  <a:srgbClr val="C00000"/>
                </a:solidFill>
                <a:effectLst/>
                <a:sym typeface="+mn-ea"/>
              </a:rPr>
              <a:t>你</a:t>
            </a: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的，直到永永远远。</a:t>
            </a:r>
            <a:endParaRPr lang="en-CA" altLang="zh-CN" sz="280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sym typeface="+mn-ea"/>
              </a:rPr>
              <a:t>阿们！</a:t>
            </a:r>
            <a:endParaRPr lang="zh-CN" altLang="en-US" sz="2800" dirty="0" err="1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我们在天上的</a:t>
            </a:r>
            <a:r>
              <a:rPr lang="en-US" dirty="0" err="1">
                <a:solidFill>
                  <a:srgbClr val="C00000"/>
                </a:solidFill>
                <a:sym typeface="+mn-ea"/>
              </a:rPr>
              <a:t>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ym typeface="+mn-ea"/>
              </a:rPr>
              <a:t>旧约时代</a:t>
            </a:r>
            <a:r>
              <a:rPr lang="zh-CN" altLang="en-US" dirty="0">
                <a:sym typeface="+mn-ea"/>
              </a:rPr>
              <a:t>，没有一位先知或圣徒称神是“父”</a:t>
            </a:r>
            <a:endParaRPr lang="en-CA" altLang="zh-CN" dirty="0"/>
          </a:p>
          <a:p>
            <a:r>
              <a:rPr lang="zh-CN" altLang="en-US" dirty="0">
                <a:sym typeface="+mn-ea"/>
              </a:rPr>
              <a:t>新约时代，主耶稣带给我们的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使他的父，成为我们的父。</a:t>
            </a:r>
            <a:endParaRPr lang="en-CA" altLang="zh-CN" dirty="0"/>
          </a:p>
          <a:p>
            <a:pPr marL="0" indent="0">
              <a:buNone/>
            </a:pPr>
            <a:endParaRPr lang="en-CA" dirty="0"/>
          </a:p>
          <a:p>
            <a:r>
              <a:rPr lang="zh-CN" altLang="en-US" dirty="0">
                <a:sym typeface="+mn-ea"/>
              </a:rPr>
              <a:t>这是整段祷告的钥匙，也是所有祷告的钥匙。我们以下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日常所有的祷告，都是以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儿子</a:t>
            </a:r>
            <a:r>
              <a:rPr lang="zh-CN" altLang="en-US" dirty="0">
                <a:sym typeface="+mn-ea"/>
              </a:rPr>
              <a:t>的身份向天上的父祈求，诉说。</a:t>
            </a:r>
            <a:endParaRPr lang="en-CA" altLang="zh-CN" dirty="0"/>
          </a:p>
          <a:p>
            <a:pPr marL="0" indent="0">
              <a:buNone/>
            </a:pPr>
            <a:endParaRPr lang="en-CA" dirty="0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7b9e01edec6efc4f0e09369955c7a467f5c771"/>
  <p:tag name="KSO_WM_NEWLAYOUT_ID" val="42"/>
</p:tagLst>
</file>

<file path=ppt/tags/tag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2"/>
  <p:tag name="KSO_WM_UNIT_LAYERLEVEL" val="1"/>
  <p:tag name="KSO_WM_TAG_VERSION" val="1.0"/>
  <p:tag name="KSO_WM_UNIT_TYPE" val="i"/>
  <p:tag name="KSO_WM_UNIT_INDEX" val="62"/>
</p:tagLst>
</file>

<file path=ppt/tags/tag10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3"/>
  <p:tag name="KSO_WM_UNIT_LAYERLEVEL" val="1"/>
  <p:tag name="KSO_WM_TAG_VERSION" val="1.0"/>
  <p:tag name="KSO_WM_UNIT_TYPE" val="i"/>
  <p:tag name="KSO_WM_UNIT_INDEX" val="63"/>
</p:tagLst>
</file>

<file path=ppt/tags/tag10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4"/>
  <p:tag name="KSO_WM_UNIT_LAYERLEVEL" val="1"/>
  <p:tag name="KSO_WM_TAG_VERSION" val="1.0"/>
  <p:tag name="KSO_WM_UNIT_TYPE" val="i"/>
  <p:tag name="KSO_WM_UNIT_INDEX" val="64"/>
</p:tagLst>
</file>

<file path=ppt/tags/tag10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5"/>
  <p:tag name="KSO_WM_UNIT_LAYERLEVEL" val="1"/>
  <p:tag name="KSO_WM_TAG_VERSION" val="1.0"/>
  <p:tag name="KSO_WM_UNIT_TYPE" val="i"/>
  <p:tag name="KSO_WM_UNIT_INDEX" val="65"/>
</p:tagLst>
</file>

<file path=ppt/tags/tag10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6"/>
  <p:tag name="KSO_WM_UNIT_LAYERLEVEL" val="1"/>
  <p:tag name="KSO_WM_TAG_VERSION" val="1.0"/>
  <p:tag name="KSO_WM_UNIT_TYPE" val="i"/>
  <p:tag name="KSO_WM_UNIT_INDEX" val="66"/>
</p:tagLst>
</file>

<file path=ppt/tags/tag10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7"/>
  <p:tag name="KSO_WM_UNIT_LAYERLEVEL" val="1"/>
  <p:tag name="KSO_WM_TAG_VERSION" val="1.0"/>
  <p:tag name="KSO_WM_UNIT_TYPE" val="i"/>
  <p:tag name="KSO_WM_UNIT_INDEX" val="67"/>
</p:tagLst>
</file>

<file path=ppt/tags/tag10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8"/>
  <p:tag name="KSO_WM_UNIT_LAYERLEVEL" val="1"/>
  <p:tag name="KSO_WM_TAG_VERSION" val="1.0"/>
  <p:tag name="KSO_WM_UNIT_TYPE" val="i"/>
  <p:tag name="KSO_WM_UNIT_INDEX" val="68"/>
</p:tagLst>
</file>

<file path=ppt/tags/tag10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9"/>
  <p:tag name="KSO_WM_UNIT_LAYERLEVEL" val="1"/>
  <p:tag name="KSO_WM_TAG_VERSION" val="1.0"/>
  <p:tag name="KSO_WM_UNIT_TYPE" val="i"/>
  <p:tag name="KSO_WM_UNIT_INDEX" val="69"/>
</p:tagLst>
</file>

<file path=ppt/tags/tag10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0"/>
  <p:tag name="KSO_WM_UNIT_LAYERLEVEL" val="1"/>
  <p:tag name="KSO_WM_TAG_VERSION" val="1.0"/>
  <p:tag name="KSO_WM_UNIT_TYPE" val="i"/>
  <p:tag name="KSO_WM_UNIT_INDEX" val="70"/>
</p:tagLst>
</file>

<file path=ppt/tags/tag10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1"/>
  <p:tag name="KSO_WM_UNIT_LAYERLEVEL" val="1"/>
  <p:tag name="KSO_WM_TAG_VERSION" val="1.0"/>
  <p:tag name="KSO_WM_UNIT_TYPE" val="i"/>
  <p:tag name="KSO_WM_UNIT_INDEX" val="71"/>
</p:tagLst>
</file>

<file path=ppt/tags/tag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fa8a54e7adee0739134972e8815c9d0ad378299"/>
  <p:tag name="KSO_WM_NEWLAYOUT_ID" val="82"/>
</p:tagLst>
</file>

<file path=ppt/tags/tag11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2"/>
  <p:tag name="KSO_WM_UNIT_LAYERLEVEL" val="1"/>
  <p:tag name="KSO_WM_TAG_VERSION" val="1.0"/>
  <p:tag name="KSO_WM_UNIT_TYPE" val="i"/>
  <p:tag name="KSO_WM_UNIT_INDEX" val="72"/>
</p:tagLst>
</file>

<file path=ppt/tags/tag11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3"/>
  <p:tag name="KSO_WM_UNIT_LAYERLEVEL" val="1"/>
  <p:tag name="KSO_WM_TAG_VERSION" val="1.0"/>
  <p:tag name="KSO_WM_UNIT_TYPE" val="i"/>
  <p:tag name="KSO_WM_UNIT_INDEX" val="73"/>
</p:tagLst>
</file>

<file path=ppt/tags/tag11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4"/>
  <p:tag name="KSO_WM_UNIT_LAYERLEVEL" val="1"/>
  <p:tag name="KSO_WM_TAG_VERSION" val="1.0"/>
  <p:tag name="KSO_WM_UNIT_TYPE" val="i"/>
  <p:tag name="KSO_WM_UNIT_INDEX" val="74"/>
</p:tagLst>
</file>

<file path=ppt/tags/tag11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5"/>
  <p:tag name="KSO_WM_UNIT_LAYERLEVEL" val="1"/>
  <p:tag name="KSO_WM_TAG_VERSION" val="1.0"/>
  <p:tag name="KSO_WM_UNIT_TYPE" val="i"/>
  <p:tag name="KSO_WM_UNIT_INDEX" val="75"/>
</p:tagLst>
</file>

<file path=ppt/tags/tag11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6"/>
  <p:tag name="KSO_WM_UNIT_LAYERLEVEL" val="1"/>
  <p:tag name="KSO_WM_TAG_VERSION" val="1.0"/>
  <p:tag name="KSO_WM_UNIT_TYPE" val="i"/>
  <p:tag name="KSO_WM_UNIT_INDEX" val="76"/>
</p:tagLst>
</file>

<file path=ppt/tags/tag11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7"/>
  <p:tag name="KSO_WM_UNIT_LAYERLEVEL" val="1"/>
  <p:tag name="KSO_WM_TAG_VERSION" val="1.0"/>
  <p:tag name="KSO_WM_UNIT_TYPE" val="i"/>
  <p:tag name="KSO_WM_UNIT_INDEX" val="77"/>
</p:tagLst>
</file>

<file path=ppt/tags/tag11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8"/>
  <p:tag name="KSO_WM_UNIT_LAYERLEVEL" val="1"/>
  <p:tag name="KSO_WM_TAG_VERSION" val="1.0"/>
  <p:tag name="KSO_WM_UNIT_TYPE" val="i"/>
  <p:tag name="KSO_WM_UNIT_INDEX" val="78"/>
</p:tagLst>
</file>

<file path=ppt/tags/tag11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9"/>
  <p:tag name="KSO_WM_UNIT_LAYERLEVEL" val="1"/>
  <p:tag name="KSO_WM_TAG_VERSION" val="1.0"/>
  <p:tag name="KSO_WM_UNIT_TYPE" val="i"/>
  <p:tag name="KSO_WM_UNIT_INDEX" val="79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0"/>
  <p:tag name="KSO_WM_UNIT_LAYERLEVEL" val="1"/>
  <p:tag name="KSO_WM_TAG_VERSION" val="1.0"/>
  <p:tag name="KSO_WM_UNIT_TYPE" val="i"/>
  <p:tag name="KSO_WM_UNIT_INDEX" val="80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1"/>
  <p:tag name="KSO_WM_UNIT_LAYERLEVEL" val="1"/>
  <p:tag name="KSO_WM_TAG_VERSION" val="1.0"/>
  <p:tag name="KSO_WM_UNIT_TYPE" val="i"/>
  <p:tag name="KSO_WM_UNIT_INDEX" val="81"/>
</p:tagLst>
</file>

<file path=ppt/tags/tag1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1.0"/>
  <p:tag name="KSO_WM_BEAUTIFY_FLAG" val="#wm#"/>
  <p:tag name="KSO_WM_UNIT_PRESET_TEXT" val="公司名占位符"/>
  <p:tag name="KSO_WM_UNIT_NOCLEAR" val="0"/>
  <p:tag name="KSO_WM_UNIT_VALUE" val="23"/>
  <p:tag name="KSO_WM_UNIT_TYPE" val="f"/>
  <p:tag name="KSO_WM_UNIT_INDEX" val="2"/>
  <p:tag name="KSO_WM_UNIT_SUBTYPE" val="g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2"/>
  <p:tag name="KSO_WM_UNIT_LAYERLEVEL" val="1"/>
  <p:tag name="KSO_WM_TAG_VERSION" val="1.0"/>
  <p:tag name="KSO_WM_UNIT_TYPE" val="i"/>
  <p:tag name="KSO_WM_UNIT_INDEX" val="8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3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3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3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13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13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1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1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14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14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14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UNIT_TYPE" val="i"/>
  <p:tag name="KSO_WM_UNIT_INDEX" val="12"/>
</p:tagLst>
</file>

<file path=ppt/tags/tag1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UNIT_TYPE" val="i"/>
  <p:tag name="KSO_WM_UNIT_INDEX" val="13"/>
</p:tagLst>
</file>

<file path=ppt/tags/tag1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1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14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1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1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1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15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1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15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UNIT_TYPE" val="i"/>
  <p:tag name="KSO_WM_UNIT_INDEX" val="22"/>
</p:tagLst>
</file>

<file path=ppt/tags/tag15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UNIT_TYPE" val="i"/>
  <p:tag name="KSO_WM_UNIT_INDEX" val="23"/>
</p:tagLst>
</file>

<file path=ppt/tags/tag1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UNIT_TYPE" val="i"/>
  <p:tag name="KSO_WM_UNIT_INDEX" val="24"/>
</p:tagLst>
</file>

<file path=ppt/tags/tag1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UNIT_TYPE" val="i"/>
  <p:tag name="KSO_WM_UNIT_INDEX" val="25"/>
</p:tagLst>
</file>

<file path=ppt/tags/tag1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UNIT_TYPE" val="i"/>
  <p:tag name="KSO_WM_UNIT_INDEX" val="26"/>
</p:tagLst>
</file>

<file path=ppt/tags/tag1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UNIT_TYPE" val="i"/>
  <p:tag name="KSO_WM_UNIT_INDEX" val="27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UNIT_TYPE" val="i"/>
  <p:tag name="KSO_WM_UNIT_INDEX" val="28"/>
</p:tagLst>
</file>

<file path=ppt/tags/tag1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9"/>
  <p:tag name="KSO_WM_UNIT_LAYERLEVEL" val="1"/>
  <p:tag name="KSO_WM_TAG_VERSION" val="1.0"/>
  <p:tag name="KSO_WM_UNIT_TYPE" val="i"/>
  <p:tag name="KSO_WM_UNIT_INDEX" val="29"/>
</p:tagLst>
</file>

<file path=ppt/tags/tag1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0"/>
  <p:tag name="KSO_WM_UNIT_LAYERLEVEL" val="1"/>
  <p:tag name="KSO_WM_TAG_VERSION" val="1.0"/>
  <p:tag name="KSO_WM_UNIT_TYPE" val="i"/>
  <p:tag name="KSO_WM_UNIT_INDEX" val="30"/>
</p:tagLst>
</file>

<file path=ppt/tags/tag1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1"/>
  <p:tag name="KSO_WM_UNIT_LAYERLEVEL" val="1"/>
  <p:tag name="KSO_WM_TAG_VERSION" val="1.0"/>
  <p:tag name="KSO_WM_UNIT_TYPE" val="i"/>
  <p:tag name="KSO_WM_UNIT_INDEX" val="31"/>
</p:tagLst>
</file>

<file path=ppt/tags/tag1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2"/>
  <p:tag name="KSO_WM_UNIT_LAYERLEVEL" val="1"/>
  <p:tag name="KSO_WM_TAG_VERSION" val="1.0"/>
  <p:tag name="KSO_WM_UNIT_TYPE" val="i"/>
  <p:tag name="KSO_WM_UNIT_INDEX" val="32"/>
</p:tagLst>
</file>

<file path=ppt/tags/tag1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3"/>
  <p:tag name="KSO_WM_UNIT_LAYERLEVEL" val="1"/>
  <p:tag name="KSO_WM_TAG_VERSION" val="1.0"/>
  <p:tag name="KSO_WM_UNIT_TYPE" val="i"/>
  <p:tag name="KSO_WM_UNIT_INDEX" val="33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4"/>
  <p:tag name="KSO_WM_UNIT_LAYERLEVEL" val="1"/>
  <p:tag name="KSO_WM_TAG_VERSION" val="1.0"/>
  <p:tag name="KSO_WM_UNIT_TYPE" val="i"/>
  <p:tag name="KSO_WM_UNIT_INDEX" val="34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5"/>
  <p:tag name="KSO_WM_UNIT_LAYERLEVEL" val="1"/>
  <p:tag name="KSO_WM_TAG_VERSION" val="1.0"/>
  <p:tag name="KSO_WM_UNIT_TYPE" val="i"/>
  <p:tag name="KSO_WM_UNIT_INDEX" val="35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6"/>
  <p:tag name="KSO_WM_UNIT_LAYERLEVEL" val="1"/>
  <p:tag name="KSO_WM_TAG_VERSION" val="1.0"/>
  <p:tag name="KSO_WM_UNIT_TYPE" val="i"/>
  <p:tag name="KSO_WM_UNIT_INDEX" val="36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7"/>
  <p:tag name="KSO_WM_UNIT_LAYERLEVEL" val="1"/>
  <p:tag name="KSO_WM_TAG_VERSION" val="1.0"/>
  <p:tag name="KSO_WM_UNIT_TYPE" val="i"/>
  <p:tag name="KSO_WM_UNIT_INDEX" val="37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8"/>
  <p:tag name="KSO_WM_UNIT_LAYERLEVEL" val="1"/>
  <p:tag name="KSO_WM_TAG_VERSION" val="1.0"/>
  <p:tag name="KSO_WM_UNIT_TYPE" val="i"/>
  <p:tag name="KSO_WM_UNIT_INDEX" val="38"/>
</p:tagLst>
</file>

<file path=ppt/tags/tag1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9"/>
  <p:tag name="KSO_WM_UNIT_LAYERLEVEL" val="1"/>
  <p:tag name="KSO_WM_TAG_VERSION" val="1.0"/>
  <p:tag name="KSO_WM_UNIT_TYPE" val="i"/>
  <p:tag name="KSO_WM_UNIT_INDEX" val="39"/>
</p:tagLst>
</file>

<file path=ppt/tags/tag1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0"/>
  <p:tag name="KSO_WM_UNIT_LAYERLEVEL" val="1"/>
  <p:tag name="KSO_WM_TAG_VERSION" val="1.0"/>
  <p:tag name="KSO_WM_UNIT_TYPE" val="i"/>
  <p:tag name="KSO_WM_UNIT_INDEX" val="40"/>
</p:tagLst>
</file>

<file path=ppt/tags/tag1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1"/>
  <p:tag name="KSO_WM_UNIT_LAYERLEVEL" val="1"/>
  <p:tag name="KSO_WM_TAG_VERSION" val="1.0"/>
  <p:tag name="KSO_WM_UNIT_TYPE" val="i"/>
  <p:tag name="KSO_WM_UNIT_INDEX" val="41"/>
</p:tagLst>
</file>

<file path=ppt/tags/tag1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2"/>
  <p:tag name="KSO_WM_UNIT_LAYERLEVEL" val="1"/>
  <p:tag name="KSO_WM_TAG_VERSION" val="1.0"/>
  <p:tag name="KSO_WM_UNIT_TYPE" val="i"/>
  <p:tag name="KSO_WM_UNIT_INDEX" val="42"/>
</p:tagLst>
</file>

<file path=ppt/tags/tag1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3"/>
  <p:tag name="KSO_WM_UNIT_LAYERLEVEL" val="1"/>
  <p:tag name="KSO_WM_TAG_VERSION" val="1.0"/>
  <p:tag name="KSO_WM_UNIT_TYPE" val="i"/>
  <p:tag name="KSO_WM_UNIT_INDEX" val="43"/>
</p:tagLst>
</file>

<file path=ppt/tags/tag1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4"/>
  <p:tag name="KSO_WM_UNIT_LAYERLEVEL" val="1"/>
  <p:tag name="KSO_WM_TAG_VERSION" val="1.0"/>
  <p:tag name="KSO_WM_UNIT_TYPE" val="i"/>
  <p:tag name="KSO_WM_UNIT_INDEX" val="44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5"/>
  <p:tag name="KSO_WM_UNIT_LAYERLEVEL" val="1"/>
  <p:tag name="KSO_WM_TAG_VERSION" val="1.0"/>
  <p:tag name="KSO_WM_UNIT_TYPE" val="i"/>
  <p:tag name="KSO_WM_UNIT_INDEX" val="45"/>
</p:tagLst>
</file>

<file path=ppt/tags/tag17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6"/>
  <p:tag name="KSO_WM_UNIT_LAYERLEVEL" val="1"/>
  <p:tag name="KSO_WM_TAG_VERSION" val="1.0"/>
  <p:tag name="KSO_WM_UNIT_TYPE" val="i"/>
  <p:tag name="KSO_WM_UNIT_INDEX" val="46"/>
</p:tagLst>
</file>

<file path=ppt/tags/tag17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7"/>
  <p:tag name="KSO_WM_UNIT_LAYERLEVEL" val="1"/>
  <p:tag name="KSO_WM_TAG_VERSION" val="1.0"/>
  <p:tag name="KSO_WM_UNIT_TYPE" val="i"/>
  <p:tag name="KSO_WM_UNIT_INDEX" val="47"/>
</p:tagLst>
</file>

<file path=ppt/tags/tag18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8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8"/>
  <p:tag name="KSO_WM_UNIT_LAYERLEVEL" val="1"/>
  <p:tag name="KSO_WM_TAG_VERSION" val="1.0"/>
  <p:tag name="KSO_WM_UNIT_TYPE" val="i"/>
  <p:tag name="KSO_WM_UNIT_INDEX" val="48"/>
</p:tagLst>
</file>

<file path=ppt/tags/tag18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9"/>
  <p:tag name="KSO_WM_UNIT_LAYERLEVEL" val="1"/>
  <p:tag name="KSO_WM_TAG_VERSION" val="1.0"/>
  <p:tag name="KSO_WM_UNIT_TYPE" val="i"/>
  <p:tag name="KSO_WM_UNIT_INDEX" val="49"/>
</p:tagLst>
</file>

<file path=ppt/tags/tag18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0"/>
  <p:tag name="KSO_WM_UNIT_LAYERLEVEL" val="1"/>
  <p:tag name="KSO_WM_TAG_VERSION" val="1.0"/>
  <p:tag name="KSO_WM_UNIT_TYPE" val="i"/>
  <p:tag name="KSO_WM_UNIT_INDEX" val="50"/>
</p:tagLst>
</file>

<file path=ppt/tags/tag18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1"/>
  <p:tag name="KSO_WM_UNIT_LAYERLEVEL" val="1"/>
  <p:tag name="KSO_WM_TAG_VERSION" val="1.0"/>
  <p:tag name="KSO_WM_UNIT_TYPE" val="i"/>
  <p:tag name="KSO_WM_UNIT_INDEX" val="51"/>
</p:tagLst>
</file>

<file path=ppt/tags/tag18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2"/>
  <p:tag name="KSO_WM_UNIT_LAYERLEVEL" val="1"/>
  <p:tag name="KSO_WM_TAG_VERSION" val="1.0"/>
  <p:tag name="KSO_WM_UNIT_TYPE" val="i"/>
  <p:tag name="KSO_WM_UNIT_INDEX" val="52"/>
</p:tagLst>
</file>

<file path=ppt/tags/tag18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3"/>
  <p:tag name="KSO_WM_UNIT_LAYERLEVEL" val="1"/>
  <p:tag name="KSO_WM_TAG_VERSION" val="1.0"/>
  <p:tag name="KSO_WM_UNIT_TYPE" val="i"/>
  <p:tag name="KSO_WM_UNIT_INDEX" val="53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4"/>
  <p:tag name="KSO_WM_UNIT_LAYERLEVEL" val="1"/>
  <p:tag name="KSO_WM_TAG_VERSION" val="1.0"/>
  <p:tag name="KSO_WM_UNIT_TYPE" val="i"/>
  <p:tag name="KSO_WM_UNIT_INDEX" val="54"/>
</p:tagLst>
</file>

<file path=ppt/tags/tag1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5"/>
  <p:tag name="KSO_WM_UNIT_LAYERLEVEL" val="1"/>
  <p:tag name="KSO_WM_TAG_VERSION" val="1.0"/>
  <p:tag name="KSO_WM_UNIT_TYPE" val="i"/>
  <p:tag name="KSO_WM_UNIT_INDEX" val="55"/>
</p:tagLst>
</file>

<file path=ppt/tags/tag1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6"/>
  <p:tag name="KSO_WM_UNIT_LAYERLEVEL" val="1"/>
  <p:tag name="KSO_WM_TAG_VERSION" val="1.0"/>
  <p:tag name="KSO_WM_UNIT_TYPE" val="i"/>
  <p:tag name="KSO_WM_UNIT_INDEX" val="56"/>
</p:tagLst>
</file>

<file path=ppt/tags/tag18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7"/>
  <p:tag name="KSO_WM_UNIT_LAYERLEVEL" val="1"/>
  <p:tag name="KSO_WM_TAG_VERSION" val="1.0"/>
  <p:tag name="KSO_WM_UNIT_TYPE" val="i"/>
  <p:tag name="KSO_WM_UNIT_INDEX" val="57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8"/>
  <p:tag name="KSO_WM_UNIT_LAYERLEVEL" val="1"/>
  <p:tag name="KSO_WM_TAG_VERSION" val="1.0"/>
  <p:tag name="KSO_WM_UNIT_TYPE" val="i"/>
  <p:tag name="KSO_WM_UNIT_INDEX" val="58"/>
</p:tagLst>
</file>

<file path=ppt/tags/tag19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9"/>
  <p:tag name="KSO_WM_UNIT_LAYERLEVEL" val="1"/>
  <p:tag name="KSO_WM_TAG_VERSION" val="1.0"/>
  <p:tag name="KSO_WM_UNIT_TYPE" val="i"/>
  <p:tag name="KSO_WM_UNIT_INDEX" val="59"/>
</p:tagLst>
</file>

<file path=ppt/tags/tag1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0"/>
  <p:tag name="KSO_WM_UNIT_LAYERLEVEL" val="1"/>
  <p:tag name="KSO_WM_TAG_VERSION" val="1.0"/>
  <p:tag name="KSO_WM_UNIT_TYPE" val="i"/>
  <p:tag name="KSO_WM_UNIT_INDEX" val="60"/>
</p:tagLst>
</file>

<file path=ppt/tags/tag19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1"/>
  <p:tag name="KSO_WM_UNIT_LAYERLEVEL" val="1"/>
  <p:tag name="KSO_WM_TAG_VERSION" val="1.0"/>
  <p:tag name="KSO_WM_UNIT_TYPE" val="i"/>
  <p:tag name="KSO_WM_UNIT_INDEX" val="61"/>
</p:tagLst>
</file>

<file path=ppt/tags/tag1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2"/>
  <p:tag name="KSO_WM_UNIT_LAYERLEVEL" val="1"/>
  <p:tag name="KSO_WM_TAG_VERSION" val="1.0"/>
  <p:tag name="KSO_WM_UNIT_TYPE" val="i"/>
  <p:tag name="KSO_WM_UNIT_INDEX" val="62"/>
</p:tagLst>
</file>

<file path=ppt/tags/tag19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3"/>
  <p:tag name="KSO_WM_UNIT_LAYERLEVEL" val="1"/>
  <p:tag name="KSO_WM_TAG_VERSION" val="1.0"/>
  <p:tag name="KSO_WM_UNIT_TYPE" val="i"/>
  <p:tag name="KSO_WM_UNIT_INDEX" val="63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4"/>
  <p:tag name="KSO_WM_UNIT_LAYERLEVEL" val="1"/>
  <p:tag name="KSO_WM_TAG_VERSION" val="1.0"/>
  <p:tag name="KSO_WM_UNIT_TYPE" val="i"/>
  <p:tag name="KSO_WM_UNIT_INDEX" val="64"/>
</p:tagLst>
</file>

<file path=ppt/tags/tag19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5"/>
  <p:tag name="KSO_WM_UNIT_LAYERLEVEL" val="1"/>
  <p:tag name="KSO_WM_TAG_VERSION" val="1.0"/>
  <p:tag name="KSO_WM_UNIT_TYPE" val="i"/>
  <p:tag name="KSO_WM_UNIT_INDEX" val="65"/>
</p:tagLst>
</file>

<file path=ppt/tags/tag19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6"/>
  <p:tag name="KSO_WM_UNIT_LAYERLEVEL" val="1"/>
  <p:tag name="KSO_WM_TAG_VERSION" val="1.0"/>
  <p:tag name="KSO_WM_UNIT_TYPE" val="i"/>
  <p:tag name="KSO_WM_UNIT_INDEX" val="66"/>
</p:tagLst>
</file>

<file path=ppt/tags/tag19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7"/>
  <p:tag name="KSO_WM_UNIT_LAYERLEVEL" val="1"/>
  <p:tag name="KSO_WM_TAG_VERSION" val="1.0"/>
  <p:tag name="KSO_WM_UNIT_TYPE" val="i"/>
  <p:tag name="KSO_WM_UNIT_INDEX" val="67"/>
</p:tagLst>
</file>

<file path=ppt/tags/tag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8"/>
  <p:tag name="KSO_WM_UNIT_LAYERLEVEL" val="1"/>
  <p:tag name="KSO_WM_TAG_VERSION" val="1.0"/>
  <p:tag name="KSO_WM_UNIT_TYPE" val="i"/>
  <p:tag name="KSO_WM_UNIT_INDEX" val="68"/>
</p:tagLst>
</file>

<file path=ppt/tags/tag20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9"/>
  <p:tag name="KSO_WM_UNIT_LAYERLEVEL" val="1"/>
  <p:tag name="KSO_WM_TAG_VERSION" val="1.0"/>
  <p:tag name="KSO_WM_UNIT_TYPE" val="i"/>
  <p:tag name="KSO_WM_UNIT_INDEX" val="69"/>
</p:tagLst>
</file>

<file path=ppt/tags/tag20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0"/>
  <p:tag name="KSO_WM_UNIT_LAYERLEVEL" val="1"/>
  <p:tag name="KSO_WM_TAG_VERSION" val="1.0"/>
  <p:tag name="KSO_WM_UNIT_TYPE" val="i"/>
  <p:tag name="KSO_WM_UNIT_INDEX" val="70"/>
</p:tagLst>
</file>

<file path=ppt/tags/tag20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1"/>
  <p:tag name="KSO_WM_UNIT_LAYERLEVEL" val="1"/>
  <p:tag name="KSO_WM_TAG_VERSION" val="1.0"/>
  <p:tag name="KSO_WM_UNIT_TYPE" val="i"/>
  <p:tag name="KSO_WM_UNIT_INDEX" val="71"/>
</p:tagLst>
</file>

<file path=ppt/tags/tag20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2"/>
  <p:tag name="KSO_WM_UNIT_LAYERLEVEL" val="1"/>
  <p:tag name="KSO_WM_TAG_VERSION" val="1.0"/>
  <p:tag name="KSO_WM_UNIT_TYPE" val="i"/>
  <p:tag name="KSO_WM_UNIT_INDEX" val="72"/>
</p:tagLst>
</file>

<file path=ppt/tags/tag20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3"/>
  <p:tag name="KSO_WM_UNIT_LAYERLEVEL" val="1"/>
  <p:tag name="KSO_WM_TAG_VERSION" val="1.0"/>
  <p:tag name="KSO_WM_UNIT_TYPE" val="i"/>
  <p:tag name="KSO_WM_UNIT_INDEX" val="73"/>
</p:tagLst>
</file>

<file path=ppt/tags/tag20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4"/>
  <p:tag name="KSO_WM_UNIT_LAYERLEVEL" val="1"/>
  <p:tag name="KSO_WM_TAG_VERSION" val="1.0"/>
  <p:tag name="KSO_WM_UNIT_TYPE" val="i"/>
  <p:tag name="KSO_WM_UNIT_INDEX" val="74"/>
</p:tagLst>
</file>

<file path=ppt/tags/tag20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5"/>
  <p:tag name="KSO_WM_UNIT_LAYERLEVEL" val="1"/>
  <p:tag name="KSO_WM_TAG_VERSION" val="1.0"/>
  <p:tag name="KSO_WM_UNIT_TYPE" val="i"/>
  <p:tag name="KSO_WM_UNIT_INDEX" val="75"/>
</p:tagLst>
</file>

<file path=ppt/tags/tag20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6"/>
  <p:tag name="KSO_WM_UNIT_LAYERLEVEL" val="1"/>
  <p:tag name="KSO_WM_TAG_VERSION" val="1.0"/>
  <p:tag name="KSO_WM_UNIT_TYPE" val="i"/>
  <p:tag name="KSO_WM_UNIT_INDEX" val="76"/>
</p:tagLst>
</file>

<file path=ppt/tags/tag20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7"/>
  <p:tag name="KSO_WM_UNIT_LAYERLEVEL" val="1"/>
  <p:tag name="KSO_WM_TAG_VERSION" val="1.0"/>
  <p:tag name="KSO_WM_UNIT_TYPE" val="i"/>
  <p:tag name="KSO_WM_UNIT_INDEX" val="77"/>
</p:tagLst>
</file>

<file path=ppt/tags/tag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3729c5df993cbfd84b2871ad89b345b9612db0c"/>
  <p:tag name="KSO_WM_NEWLAYOUT_ID" val="22"/>
</p:tagLst>
</file>

<file path=ppt/tags/tag21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8"/>
  <p:tag name="KSO_WM_UNIT_LAYERLEVEL" val="1"/>
  <p:tag name="KSO_WM_TAG_VERSION" val="1.0"/>
  <p:tag name="KSO_WM_UNIT_TYPE" val="i"/>
  <p:tag name="KSO_WM_UNIT_INDEX" val="78"/>
</p:tagLst>
</file>

<file path=ppt/tags/tag21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9"/>
  <p:tag name="KSO_WM_UNIT_LAYERLEVEL" val="1"/>
  <p:tag name="KSO_WM_TAG_VERSION" val="1.0"/>
  <p:tag name="KSO_WM_UNIT_TYPE" val="i"/>
  <p:tag name="KSO_WM_UNIT_INDEX" val="79"/>
</p:tagLst>
</file>

<file path=ppt/tags/tag2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0"/>
  <p:tag name="KSO_WM_UNIT_LAYERLEVEL" val="1"/>
  <p:tag name="KSO_WM_TAG_VERSION" val="1.0"/>
  <p:tag name="KSO_WM_UNIT_TYPE" val="i"/>
  <p:tag name="KSO_WM_UNIT_INDEX" val="8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21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21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22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22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22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22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22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22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22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22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22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UNIT_TYPE" val="i"/>
  <p:tag name="KSO_WM_UNIT_INDEX" val="13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1_3"/>
  <p:tag name="KSO_WM_UNIT_SUBTYPE" val="d"/>
  <p:tag name="KSO_WM_UNIT_TYPE" val="l_h_i"/>
</p:tagLst>
</file>

<file path=ppt/tags/tag23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UNIT_TYPE" val="i"/>
  <p:tag name="KSO_WM_UNIT_INDEX" val="14"/>
</p:tagLst>
</file>

<file path=ppt/tags/tag23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UNIT_TYPE" val="i"/>
  <p:tag name="KSO_WM_UNIT_INDEX" val="15"/>
</p:tagLst>
</file>

<file path=ppt/tags/tag23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UNIT_TYPE" val="i"/>
  <p:tag name="KSO_WM_UNIT_INDEX" val="16"/>
</p:tagLst>
</file>

<file path=ppt/tags/tag23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UNIT_TYPE" val="i"/>
  <p:tag name="KSO_WM_UNIT_INDEX" val="17"/>
</p:tagLst>
</file>

<file path=ppt/tags/tag23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UNIT_TYPE" val="i"/>
  <p:tag name="KSO_WM_UNIT_INDEX" val="18"/>
</p:tagLst>
</file>

<file path=ppt/tags/tag23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UNIT_TYPE" val="i"/>
  <p:tag name="KSO_WM_UNIT_INDEX" val="19"/>
</p:tagLst>
</file>

<file path=ppt/tags/tag23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UNIT_TYPE" val="i"/>
  <p:tag name="KSO_WM_UNIT_INDEX" val="20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UNIT_TYPE" val="i"/>
  <p:tag name="KSO_WM_UNIT_INDEX" val="21"/>
</p:tagLst>
</file>

<file path=ppt/tags/tag23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UNIT_TYPE" val="i"/>
  <p:tag name="KSO_WM_UNIT_INDEX" val="22"/>
</p:tagLst>
</file>

<file path=ppt/tags/tag2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UNIT_TYPE" val="i"/>
  <p:tag name="KSO_WM_UNIT_INDEX" val="23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UNIT_TYPE" val="i"/>
  <p:tag name="KSO_WM_UNIT_INDEX" val="24"/>
</p:tagLst>
</file>

<file path=ppt/tags/tag2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UNIT_TYPE" val="i"/>
  <p:tag name="KSO_WM_UNIT_INDEX" val="25"/>
</p:tagLst>
</file>

<file path=ppt/tags/tag24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UNIT_TYPE" val="i"/>
  <p:tag name="KSO_WM_UNIT_INDEX" val="26"/>
</p:tagLst>
</file>

<file path=ppt/tags/tag24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UNIT_TYPE" val="i"/>
  <p:tag name="KSO_WM_UNIT_INDEX" val="27"/>
</p:tagLst>
</file>

<file path=ppt/tags/tag24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UNIT_TYPE" val="i"/>
  <p:tag name="KSO_WM_UNIT_INDEX" val="28"/>
</p:tagLst>
</file>

<file path=ppt/tags/tag2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9"/>
  <p:tag name="KSO_WM_UNIT_LAYERLEVEL" val="1"/>
  <p:tag name="KSO_WM_TAG_VERSION" val="1.0"/>
  <p:tag name="KSO_WM_UNIT_TYPE" val="i"/>
  <p:tag name="KSO_WM_UNIT_INDEX" val="29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0"/>
  <p:tag name="KSO_WM_UNIT_LAYERLEVEL" val="1"/>
  <p:tag name="KSO_WM_TAG_VERSION" val="1.0"/>
  <p:tag name="KSO_WM_UNIT_TYPE" val="i"/>
  <p:tag name="KSO_WM_UNIT_INDEX" val="30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1"/>
  <p:tag name="KSO_WM_UNIT_LAYERLEVEL" val="1"/>
  <p:tag name="KSO_WM_TAG_VERSION" val="1.0"/>
  <p:tag name="KSO_WM_UNIT_TYPE" val="i"/>
  <p:tag name="KSO_WM_UNIT_INDEX" val="31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2"/>
  <p:tag name="KSO_WM_UNIT_LAYERLEVEL" val="1"/>
  <p:tag name="KSO_WM_TAG_VERSION" val="1.0"/>
  <p:tag name="KSO_WM_UNIT_TYPE" val="i"/>
  <p:tag name="KSO_WM_UNIT_INDEX" val="32"/>
</p:tagLst>
</file>

<file path=ppt/tags/tag2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3"/>
  <p:tag name="KSO_WM_UNIT_LAYERLEVEL" val="1"/>
  <p:tag name="KSO_WM_TAG_VERSION" val="1.0"/>
  <p:tag name="KSO_WM_UNIT_TYPE" val="i"/>
  <p:tag name="KSO_WM_UNIT_INDEX" val="33"/>
</p:tagLst>
</file>

<file path=ppt/tags/tag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4"/>
  <p:tag name="KSO_WM_UNIT_LAYERLEVEL" val="1"/>
  <p:tag name="KSO_WM_TAG_VERSION" val="1.0"/>
  <p:tag name="KSO_WM_UNIT_TYPE" val="i"/>
  <p:tag name="KSO_WM_UNIT_INDEX" val="34"/>
</p:tagLst>
</file>

<file path=ppt/tags/tag2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5"/>
  <p:tag name="KSO_WM_UNIT_LAYERLEVEL" val="1"/>
  <p:tag name="KSO_WM_TAG_VERSION" val="1.0"/>
  <p:tag name="KSO_WM_UNIT_TYPE" val="i"/>
  <p:tag name="KSO_WM_UNIT_INDEX" val="35"/>
</p:tagLst>
</file>

<file path=ppt/tags/tag25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6"/>
  <p:tag name="KSO_WM_UNIT_LAYERLEVEL" val="1"/>
  <p:tag name="KSO_WM_TAG_VERSION" val="1.0"/>
  <p:tag name="KSO_WM_UNIT_TYPE" val="i"/>
  <p:tag name="KSO_WM_UNIT_INDEX" val="36"/>
</p:tagLst>
</file>

<file path=ppt/tags/tag2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7"/>
  <p:tag name="KSO_WM_UNIT_LAYERLEVEL" val="1"/>
  <p:tag name="KSO_WM_TAG_VERSION" val="1.0"/>
  <p:tag name="KSO_WM_UNIT_TYPE" val="i"/>
  <p:tag name="KSO_WM_UNIT_INDEX" val="37"/>
</p:tagLst>
</file>

<file path=ppt/tags/tag25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8"/>
  <p:tag name="KSO_WM_UNIT_LAYERLEVEL" val="1"/>
  <p:tag name="KSO_WM_TAG_VERSION" val="1.0"/>
  <p:tag name="KSO_WM_UNIT_TYPE" val="i"/>
  <p:tag name="KSO_WM_UNIT_INDEX" val="38"/>
</p:tagLst>
</file>

<file path=ppt/tags/tag25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9"/>
  <p:tag name="KSO_WM_UNIT_LAYERLEVEL" val="1"/>
  <p:tag name="KSO_WM_TAG_VERSION" val="1.0"/>
  <p:tag name="KSO_WM_UNIT_TYPE" val="i"/>
  <p:tag name="KSO_WM_UNIT_INDEX" val="39"/>
</p:tagLst>
</file>

<file path=ppt/tags/tag2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0"/>
  <p:tag name="KSO_WM_UNIT_LAYERLEVEL" val="1"/>
  <p:tag name="KSO_WM_TAG_VERSION" val="1.0"/>
  <p:tag name="KSO_WM_UNIT_TYPE" val="i"/>
  <p:tag name="KSO_WM_UNIT_INDEX" val="40"/>
</p:tagLst>
</file>

<file path=ppt/tags/tag2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1"/>
  <p:tag name="KSO_WM_UNIT_LAYERLEVEL" val="1"/>
  <p:tag name="KSO_WM_TAG_VERSION" val="1.0"/>
  <p:tag name="KSO_WM_UNIT_TYPE" val="i"/>
  <p:tag name="KSO_WM_UNIT_INDEX" val="41"/>
</p:tagLst>
</file>

<file path=ppt/tags/tag2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2"/>
  <p:tag name="KSO_WM_UNIT_LAYERLEVEL" val="1"/>
  <p:tag name="KSO_WM_TAG_VERSION" val="1.0"/>
  <p:tag name="KSO_WM_UNIT_TYPE" val="i"/>
  <p:tag name="KSO_WM_UNIT_INDEX" val="42"/>
</p:tagLst>
</file>

<file path=ppt/tags/tag2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3"/>
  <p:tag name="KSO_WM_UNIT_LAYERLEVEL" val="1"/>
  <p:tag name="KSO_WM_TAG_VERSION" val="1.0"/>
  <p:tag name="KSO_WM_UNIT_TYPE" val="i"/>
  <p:tag name="KSO_WM_UNIT_INDEX" val="43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2_3"/>
  <p:tag name="KSO_WM_UNIT_SUBTYPE" val="d"/>
  <p:tag name="KSO_WM_UNIT_TYPE" val="l_h_i"/>
</p:tagLst>
</file>

<file path=ppt/tags/tag2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4"/>
  <p:tag name="KSO_WM_UNIT_LAYERLEVEL" val="1"/>
  <p:tag name="KSO_WM_TAG_VERSION" val="1.0"/>
  <p:tag name="KSO_WM_UNIT_TYPE" val="i"/>
  <p:tag name="KSO_WM_UNIT_INDEX" val="44"/>
</p:tagLst>
</file>

<file path=ppt/tags/tag2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5"/>
  <p:tag name="KSO_WM_UNIT_LAYERLEVEL" val="1"/>
  <p:tag name="KSO_WM_TAG_VERSION" val="1.0"/>
  <p:tag name="KSO_WM_UNIT_TYPE" val="i"/>
  <p:tag name="KSO_WM_UNIT_INDEX" val="45"/>
</p:tagLst>
</file>

<file path=ppt/tags/tag2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6"/>
  <p:tag name="KSO_WM_UNIT_LAYERLEVEL" val="1"/>
  <p:tag name="KSO_WM_TAG_VERSION" val="1.0"/>
  <p:tag name="KSO_WM_UNIT_TYPE" val="i"/>
  <p:tag name="KSO_WM_UNIT_INDEX" val="46"/>
</p:tagLst>
</file>

<file path=ppt/tags/tag2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7"/>
  <p:tag name="KSO_WM_UNIT_LAYERLEVEL" val="1"/>
  <p:tag name="KSO_WM_TAG_VERSION" val="1.0"/>
  <p:tag name="KSO_WM_UNIT_TYPE" val="i"/>
  <p:tag name="KSO_WM_UNIT_INDEX" val="47"/>
</p:tagLst>
</file>

<file path=ppt/tags/tag2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8"/>
  <p:tag name="KSO_WM_UNIT_LAYERLEVEL" val="1"/>
  <p:tag name="KSO_WM_TAG_VERSION" val="1.0"/>
  <p:tag name="KSO_WM_UNIT_TYPE" val="i"/>
  <p:tag name="KSO_WM_UNIT_INDEX" val="48"/>
</p:tagLst>
</file>

<file path=ppt/tags/tag2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9"/>
  <p:tag name="KSO_WM_UNIT_LAYERLEVEL" val="1"/>
  <p:tag name="KSO_WM_TAG_VERSION" val="1.0"/>
  <p:tag name="KSO_WM_UNIT_TYPE" val="i"/>
  <p:tag name="KSO_WM_UNIT_INDEX" val="49"/>
</p:tagLst>
</file>

<file path=ppt/tags/tag2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0"/>
  <p:tag name="KSO_WM_UNIT_LAYERLEVEL" val="1"/>
  <p:tag name="KSO_WM_TAG_VERSION" val="1.0"/>
  <p:tag name="KSO_WM_UNIT_TYPE" val="i"/>
  <p:tag name="KSO_WM_UNIT_INDEX" val="50"/>
</p:tagLst>
</file>

<file path=ppt/tags/tag2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1"/>
  <p:tag name="KSO_WM_UNIT_LAYERLEVEL" val="1"/>
  <p:tag name="KSO_WM_TAG_VERSION" val="1.0"/>
  <p:tag name="KSO_WM_UNIT_TYPE" val="i"/>
  <p:tag name="KSO_WM_UNIT_INDEX" val="51"/>
</p:tagLst>
</file>

<file path=ppt/tags/tag2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2"/>
  <p:tag name="KSO_WM_UNIT_LAYERLEVEL" val="1"/>
  <p:tag name="KSO_WM_TAG_VERSION" val="1.0"/>
  <p:tag name="KSO_WM_UNIT_TYPE" val="i"/>
  <p:tag name="KSO_WM_UNIT_INDEX" val="52"/>
</p:tagLst>
</file>

<file path=ppt/tags/tag2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3"/>
  <p:tag name="KSO_WM_UNIT_LAYERLEVEL" val="1"/>
  <p:tag name="KSO_WM_TAG_VERSION" val="1.0"/>
  <p:tag name="KSO_WM_UNIT_TYPE" val="i"/>
  <p:tag name="KSO_WM_UNIT_INDEX" val="53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4"/>
  <p:tag name="KSO_WM_UNIT_LAYERLEVEL" val="1"/>
  <p:tag name="KSO_WM_TAG_VERSION" val="1.0"/>
  <p:tag name="KSO_WM_UNIT_TYPE" val="i"/>
  <p:tag name="KSO_WM_UNIT_INDEX" val="54"/>
</p:tagLst>
</file>

<file path=ppt/tags/tag2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5"/>
  <p:tag name="KSO_WM_UNIT_LAYERLEVEL" val="1"/>
  <p:tag name="KSO_WM_TAG_VERSION" val="1.0"/>
  <p:tag name="KSO_WM_UNIT_TYPE" val="i"/>
  <p:tag name="KSO_WM_UNIT_INDEX" val="55"/>
</p:tagLst>
</file>

<file path=ppt/tags/tag2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6"/>
  <p:tag name="KSO_WM_UNIT_LAYERLEVEL" val="1"/>
  <p:tag name="KSO_WM_TAG_VERSION" val="1.0"/>
  <p:tag name="KSO_WM_UNIT_TYPE" val="i"/>
  <p:tag name="KSO_WM_UNIT_INDEX" val="56"/>
</p:tagLst>
</file>

<file path=ppt/tags/tag2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7"/>
  <p:tag name="KSO_WM_UNIT_LAYERLEVEL" val="1"/>
  <p:tag name="KSO_WM_TAG_VERSION" val="1.0"/>
  <p:tag name="KSO_WM_UNIT_TYPE" val="i"/>
  <p:tag name="KSO_WM_UNIT_INDEX" val="57"/>
</p:tagLst>
</file>

<file path=ppt/tags/tag2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8"/>
  <p:tag name="KSO_WM_UNIT_LAYERLEVEL" val="1"/>
  <p:tag name="KSO_WM_TAG_VERSION" val="1.0"/>
  <p:tag name="KSO_WM_UNIT_TYPE" val="i"/>
  <p:tag name="KSO_WM_UNIT_INDEX" val="58"/>
</p:tagLst>
</file>

<file path=ppt/tags/tag2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9"/>
  <p:tag name="KSO_WM_UNIT_LAYERLEVEL" val="1"/>
  <p:tag name="KSO_WM_TAG_VERSION" val="1.0"/>
  <p:tag name="KSO_WM_UNIT_TYPE" val="i"/>
  <p:tag name="KSO_WM_UNIT_INDEX" val="59"/>
</p:tagLst>
</file>

<file path=ppt/tags/tag2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0"/>
  <p:tag name="KSO_WM_UNIT_LAYERLEVEL" val="1"/>
  <p:tag name="KSO_WM_TAG_VERSION" val="1.0"/>
  <p:tag name="KSO_WM_UNIT_TYPE" val="i"/>
  <p:tag name="KSO_WM_UNIT_INDEX" val="60"/>
</p:tagLst>
</file>

<file path=ppt/tags/tag27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1"/>
  <p:tag name="KSO_WM_UNIT_LAYERLEVEL" val="1"/>
  <p:tag name="KSO_WM_TAG_VERSION" val="1.0"/>
  <p:tag name="KSO_WM_UNIT_TYPE" val="i"/>
  <p:tag name="KSO_WM_UNIT_INDEX" val="61"/>
</p:tagLst>
</file>

<file path=ppt/tags/tag27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2"/>
  <p:tag name="KSO_WM_UNIT_LAYERLEVEL" val="1"/>
  <p:tag name="KSO_WM_TAG_VERSION" val="1.0"/>
  <p:tag name="KSO_WM_UNIT_TYPE" val="i"/>
  <p:tag name="KSO_WM_UNIT_INDEX" val="62"/>
</p:tagLst>
</file>

<file path=ppt/tags/tag27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3"/>
  <p:tag name="KSO_WM_UNIT_LAYERLEVEL" val="1"/>
  <p:tag name="KSO_WM_TAG_VERSION" val="1.0"/>
  <p:tag name="KSO_WM_UNIT_TYPE" val="i"/>
  <p:tag name="KSO_WM_UNIT_INDEX" val="63"/>
</p:tagLst>
</file>

<file path=ppt/tags/tag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8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4"/>
  <p:tag name="KSO_WM_UNIT_LAYERLEVEL" val="1"/>
  <p:tag name="KSO_WM_TAG_VERSION" val="1.0"/>
  <p:tag name="KSO_WM_UNIT_TYPE" val="i"/>
  <p:tag name="KSO_WM_UNIT_INDEX" val="64"/>
</p:tagLst>
</file>

<file path=ppt/tags/tag28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5"/>
  <p:tag name="KSO_WM_UNIT_LAYERLEVEL" val="1"/>
  <p:tag name="KSO_WM_TAG_VERSION" val="1.0"/>
  <p:tag name="KSO_WM_UNIT_TYPE" val="i"/>
  <p:tag name="KSO_WM_UNIT_INDEX" val="65"/>
</p:tagLst>
</file>

<file path=ppt/tags/tag28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6"/>
  <p:tag name="KSO_WM_UNIT_LAYERLEVEL" val="1"/>
  <p:tag name="KSO_WM_TAG_VERSION" val="1.0"/>
  <p:tag name="KSO_WM_UNIT_TYPE" val="i"/>
  <p:tag name="KSO_WM_UNIT_INDEX" val="66"/>
</p:tagLst>
</file>

<file path=ppt/tags/tag28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7"/>
  <p:tag name="KSO_WM_UNIT_LAYERLEVEL" val="1"/>
  <p:tag name="KSO_WM_TAG_VERSION" val="1.0"/>
  <p:tag name="KSO_WM_UNIT_TYPE" val="i"/>
  <p:tag name="KSO_WM_UNIT_INDEX" val="67"/>
</p:tagLst>
</file>

<file path=ppt/tags/tag28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8"/>
  <p:tag name="KSO_WM_UNIT_LAYERLEVEL" val="1"/>
  <p:tag name="KSO_WM_TAG_VERSION" val="1.0"/>
  <p:tag name="KSO_WM_UNIT_TYPE" val="i"/>
  <p:tag name="KSO_WM_UNIT_INDEX" val="68"/>
</p:tagLst>
</file>

<file path=ppt/tags/tag28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9"/>
  <p:tag name="KSO_WM_UNIT_LAYERLEVEL" val="1"/>
  <p:tag name="KSO_WM_TAG_VERSION" val="1.0"/>
  <p:tag name="KSO_WM_UNIT_TYPE" val="i"/>
  <p:tag name="KSO_WM_UNIT_INDEX" val="69"/>
</p:tagLst>
</file>

<file path=ppt/tags/tag2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0"/>
  <p:tag name="KSO_WM_UNIT_LAYERLEVEL" val="1"/>
  <p:tag name="KSO_WM_TAG_VERSION" val="1.0"/>
  <p:tag name="KSO_WM_UNIT_TYPE" val="i"/>
  <p:tag name="KSO_WM_UNIT_INDEX" val="70"/>
</p:tagLst>
</file>

<file path=ppt/tags/tag2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1"/>
  <p:tag name="KSO_WM_UNIT_LAYERLEVEL" val="1"/>
  <p:tag name="KSO_WM_TAG_VERSION" val="1.0"/>
  <p:tag name="KSO_WM_UNIT_TYPE" val="i"/>
  <p:tag name="KSO_WM_UNIT_INDEX" val="71"/>
</p:tagLst>
</file>

<file path=ppt/tags/tag2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2"/>
  <p:tag name="KSO_WM_UNIT_LAYERLEVEL" val="1"/>
  <p:tag name="KSO_WM_TAG_VERSION" val="1.0"/>
  <p:tag name="KSO_WM_UNIT_TYPE" val="i"/>
  <p:tag name="KSO_WM_UNIT_INDEX" val="72"/>
</p:tagLst>
</file>

<file path=ppt/tags/tag28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3"/>
  <p:tag name="KSO_WM_UNIT_LAYERLEVEL" val="1"/>
  <p:tag name="KSO_WM_TAG_VERSION" val="1.0"/>
  <p:tag name="KSO_WM_UNIT_TYPE" val="i"/>
  <p:tag name="KSO_WM_UNIT_INDEX" val="73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SYNC_SLIDE_TEXT" val="1"/>
  <p:tag name="KSO_WM_UNIT_INDEX" val="1_3_3"/>
  <p:tag name="KSO_WM_UNIT_SUBTYPE" val="d"/>
  <p:tag name="KSO_WM_UNIT_TYPE" val="l_h_i"/>
</p:tagLst>
</file>

<file path=ppt/tags/tag2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4"/>
  <p:tag name="KSO_WM_UNIT_LAYERLEVEL" val="1"/>
  <p:tag name="KSO_WM_TAG_VERSION" val="1.0"/>
  <p:tag name="KSO_WM_UNIT_TYPE" val="i"/>
  <p:tag name="KSO_WM_UNIT_INDEX" val="74"/>
</p:tagLst>
</file>

<file path=ppt/tags/tag29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5"/>
  <p:tag name="KSO_WM_UNIT_LAYERLEVEL" val="1"/>
  <p:tag name="KSO_WM_TAG_VERSION" val="1.0"/>
  <p:tag name="KSO_WM_UNIT_TYPE" val="i"/>
  <p:tag name="KSO_WM_UNIT_INDEX" val="75"/>
</p:tagLst>
</file>

<file path=ppt/tags/tag2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6"/>
  <p:tag name="KSO_WM_UNIT_LAYERLEVEL" val="1"/>
  <p:tag name="KSO_WM_TAG_VERSION" val="1.0"/>
  <p:tag name="KSO_WM_UNIT_TYPE" val="i"/>
  <p:tag name="KSO_WM_UNIT_INDEX" val="76"/>
</p:tagLst>
</file>

<file path=ppt/tags/tag29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7"/>
  <p:tag name="KSO_WM_UNIT_LAYERLEVEL" val="1"/>
  <p:tag name="KSO_WM_TAG_VERSION" val="1.0"/>
  <p:tag name="KSO_WM_UNIT_TYPE" val="i"/>
  <p:tag name="KSO_WM_UNIT_INDEX" val="77"/>
</p:tagLst>
</file>

<file path=ppt/tags/tag2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8"/>
  <p:tag name="KSO_WM_UNIT_LAYERLEVEL" val="1"/>
  <p:tag name="KSO_WM_TAG_VERSION" val="1.0"/>
  <p:tag name="KSO_WM_UNIT_TYPE" val="i"/>
  <p:tag name="KSO_WM_UNIT_INDEX" val="78"/>
</p:tagLst>
</file>

<file path=ppt/tags/tag29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9"/>
  <p:tag name="KSO_WM_UNIT_LAYERLEVEL" val="1"/>
  <p:tag name="KSO_WM_TAG_VERSION" val="1.0"/>
  <p:tag name="KSO_WM_UNIT_TYPE" val="i"/>
  <p:tag name="KSO_WM_UNIT_INDEX" val="79"/>
</p:tagLst>
</file>

<file path=ppt/tags/tag2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0"/>
  <p:tag name="KSO_WM_UNIT_LAYERLEVEL" val="1"/>
  <p:tag name="KSO_WM_TAG_VERSION" val="1.0"/>
  <p:tag name="KSO_WM_UNIT_TYPE" val="i"/>
  <p:tag name="KSO_WM_UNIT_INDEX" val="80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1"/>
  <p:tag name="KSO_WM_UNIT_LAYERLEVEL" val="1"/>
  <p:tag name="KSO_WM_TAG_VERSION" val="1.0"/>
  <p:tag name="KSO_WM_UNIT_TYPE" val="i"/>
  <p:tag name="KSO_WM_UNIT_INDEX" val="8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60c1c3927e8d595364a823343fa6abcc54c4e7"/>
  <p:tag name="KSO_WM_NEWLAYOUT_ID" val="185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1_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2_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2"/>
  <p:tag name="KSO_WM_UNIT_TYPE" val="d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33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33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33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33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33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3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3"/>
  <p:tag name="KSO_WM_UNIT_TYPE" val="d"/>
</p:tagLst>
</file>

<file path=ppt/tags/tag3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3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34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TYPE" val="i"/>
  <p:tag name="KSO_WM_UNIT_INDEX" val="10"/>
</p:tagLst>
</file>

<file path=ppt/tags/tag34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34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UNIT_TYPE" val="i"/>
  <p:tag name="KSO_WM_UNIT_INDEX" val="12"/>
</p:tagLst>
</file>

<file path=ppt/tags/tag3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UNIT_TYPE" val="i"/>
  <p:tag name="KSO_WM_UNIT_INDEX" val="13"/>
</p:tagLst>
</file>

<file path=ppt/tags/tag3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UNIT_TYPE" val="i"/>
  <p:tag name="KSO_WM_UNIT_INDEX" val="14"/>
</p:tagLst>
</file>

<file path=ppt/tags/tag3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UNIT_TYPE" val="i"/>
  <p:tag name="KSO_WM_UNIT_INDEX" val="15"/>
</p:tagLst>
</file>

<file path=ppt/tags/tag34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UNIT_TYPE" val="i"/>
  <p:tag name="KSO_WM_UNIT_INDEX" val="16"/>
</p:tagLst>
</file>

<file path=ppt/tags/tag3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UNIT_TYPE" val="i"/>
  <p:tag name="KSO_WM_UNIT_INDEX" val="17"/>
</p:tagLst>
</file>

<file path=ppt/tags/tag35.xml><?xml version="1.0" encoding="utf-8"?>
<p:tagLst xmlns:p="http://schemas.openxmlformats.org/presentationml/2006/main">
  <p:tag name="KSO_WM_BEAUTIFY_FLAG" val="#fgm#"/>
  <p:tag name="KSO_WM_FIGMA_FLAG" val="#fgm#"/>
  <p:tag name="KSO_WM_UNIT_INDEX" val="4"/>
  <p:tag name="KSO_WM_UNIT_TYPE" val="d"/>
</p:tagLst>
</file>

<file path=ppt/tags/tag3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UNIT_TYPE" val="i"/>
  <p:tag name="KSO_WM_UNIT_INDEX" val="18"/>
</p:tagLst>
</file>

<file path=ppt/tags/tag3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UNIT_TYPE" val="i"/>
  <p:tag name="KSO_WM_UNIT_INDEX" val="19"/>
</p:tagLst>
</file>

<file path=ppt/tags/tag35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UNIT_TYPE" val="i"/>
  <p:tag name="KSO_WM_UNIT_INDEX" val="20"/>
</p:tagLst>
</file>

<file path=ppt/tags/tag3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UNIT_TYPE" val="i"/>
  <p:tag name="KSO_WM_UNIT_INDEX" val="21"/>
</p:tagLst>
</file>

<file path=ppt/tags/tag35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UNIT_TYPE" val="i"/>
  <p:tag name="KSO_WM_UNIT_INDEX" val="22"/>
</p:tagLst>
</file>

<file path=ppt/tags/tag35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UNIT_TYPE" val="i"/>
  <p:tag name="KSO_WM_UNIT_INDEX" val="23"/>
</p:tagLst>
</file>

<file path=ppt/tags/tag3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UNIT_TYPE" val="i"/>
  <p:tag name="KSO_WM_UNIT_INDEX" val="24"/>
</p:tagLst>
</file>

<file path=ppt/tags/tag3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UNIT_TYPE" val="i"/>
  <p:tag name="KSO_WM_UNIT_INDEX" val="25"/>
</p:tagLst>
</file>

<file path=ppt/tags/tag3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UNIT_TYPE" val="i"/>
  <p:tag name="KSO_WM_UNIT_INDEX" val="26"/>
</p:tagLst>
</file>

<file path=ppt/tags/tag3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UNIT_TYPE" val="i"/>
  <p:tag name="KSO_WM_UNIT_INDEX" val="27"/>
</p:tagLst>
</file>

<file path=ppt/tags/tag36.xml><?xml version="1.0" encoding="utf-8"?>
<p:tagLst xmlns:p="http://schemas.openxmlformats.org/presentationml/2006/main">
  <p:tag name="KSO_WM_BEAUTIFY_FLAG" val="#fgm#"/>
  <p:tag name="KSO_WM_FIGMA_FLAG" val="#fgm#"/>
  <p:tag name="KSO_WM_UNIT_INDEX" val="5"/>
  <p:tag name="KSO_WM_UNIT_TYPE" val="d"/>
</p:tagLst>
</file>

<file path=ppt/tags/tag3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UNIT_TYPE" val="i"/>
  <p:tag name="KSO_WM_UNIT_INDEX" val="28"/>
</p:tagLst>
</file>

<file path=ppt/tags/tag3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UNIT_TYPE" val="i"/>
  <p:tag name="KSO_WM_UNIT_INDEX" val="29"/>
</p:tagLst>
</file>

<file path=ppt/tags/tag3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UNIT_TYPE" val="i"/>
  <p:tag name="KSO_WM_UNIT_INDEX" val="30"/>
</p:tagLst>
</file>

<file path=ppt/tags/tag3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UNIT_TYPE" val="i"/>
  <p:tag name="KSO_WM_UNIT_INDEX" val="31"/>
</p:tagLst>
</file>

<file path=ppt/tags/tag3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2"/>
  <p:tag name="KSO_WM_UNIT_LAYERLEVEL" val="1"/>
  <p:tag name="KSO_WM_TAG_VERSION" val="1.0"/>
  <p:tag name="KSO_WM_UNIT_TYPE" val="i"/>
  <p:tag name="KSO_WM_UNIT_INDEX" val="32"/>
</p:tagLst>
</file>

<file path=ppt/tags/tag3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3"/>
  <p:tag name="KSO_WM_UNIT_LAYERLEVEL" val="1"/>
  <p:tag name="KSO_WM_TAG_VERSION" val="1.0"/>
  <p:tag name="KSO_WM_UNIT_TYPE" val="i"/>
  <p:tag name="KSO_WM_UNIT_INDEX" val="33"/>
</p:tagLst>
</file>

<file path=ppt/tags/tag3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4"/>
  <p:tag name="KSO_WM_UNIT_LAYERLEVEL" val="1"/>
  <p:tag name="KSO_WM_TAG_VERSION" val="1.0"/>
  <p:tag name="KSO_WM_UNIT_TYPE" val="i"/>
  <p:tag name="KSO_WM_UNIT_INDEX" val="34"/>
</p:tagLst>
</file>

<file path=ppt/tags/tag3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5"/>
  <p:tag name="KSO_WM_UNIT_LAYERLEVEL" val="1"/>
  <p:tag name="KSO_WM_TAG_VERSION" val="1.0"/>
  <p:tag name="KSO_WM_UNIT_TYPE" val="i"/>
  <p:tag name="KSO_WM_UNIT_INDEX" val="35"/>
</p:tagLst>
</file>

<file path=ppt/tags/tag3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6"/>
  <p:tag name="KSO_WM_UNIT_LAYERLEVEL" val="1"/>
  <p:tag name="KSO_WM_TAG_VERSION" val="1.0"/>
  <p:tag name="KSO_WM_UNIT_TYPE" val="i"/>
  <p:tag name="KSO_WM_UNIT_INDEX" val="36"/>
</p:tagLst>
</file>

<file path=ppt/tags/tag3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7"/>
  <p:tag name="KSO_WM_UNIT_LAYERLEVEL" val="1"/>
  <p:tag name="KSO_WM_TAG_VERSION" val="1.0"/>
  <p:tag name="KSO_WM_UNIT_TYPE" val="i"/>
  <p:tag name="KSO_WM_UNIT_INDEX" val="37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6"/>
  <p:tag name="KSO_WM_UNIT_TYPE" val="d"/>
</p:tagLst>
</file>

<file path=ppt/tags/tag3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8"/>
  <p:tag name="KSO_WM_UNIT_LAYERLEVEL" val="1"/>
  <p:tag name="KSO_WM_TAG_VERSION" val="1.0"/>
  <p:tag name="KSO_WM_UNIT_TYPE" val="i"/>
  <p:tag name="KSO_WM_UNIT_INDEX" val="38"/>
</p:tagLst>
</file>

<file path=ppt/tags/tag3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9"/>
  <p:tag name="KSO_WM_UNIT_LAYERLEVEL" val="1"/>
  <p:tag name="KSO_WM_TAG_VERSION" val="1.0"/>
  <p:tag name="KSO_WM_UNIT_TYPE" val="i"/>
  <p:tag name="KSO_WM_UNIT_INDEX" val="39"/>
</p:tagLst>
</file>

<file path=ppt/tags/tag3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0"/>
  <p:tag name="KSO_WM_UNIT_LAYERLEVEL" val="1"/>
  <p:tag name="KSO_WM_TAG_VERSION" val="1.0"/>
  <p:tag name="KSO_WM_UNIT_TYPE" val="i"/>
  <p:tag name="KSO_WM_UNIT_INDEX" val="40"/>
</p:tagLst>
</file>

<file path=ppt/tags/tag3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1"/>
  <p:tag name="KSO_WM_UNIT_LAYERLEVEL" val="1"/>
  <p:tag name="KSO_WM_TAG_VERSION" val="1.0"/>
  <p:tag name="KSO_WM_UNIT_TYPE" val="i"/>
  <p:tag name="KSO_WM_UNIT_INDEX" val="41"/>
</p:tagLst>
</file>

<file path=ppt/tags/tag3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2"/>
  <p:tag name="KSO_WM_UNIT_LAYERLEVEL" val="1"/>
  <p:tag name="KSO_WM_TAG_VERSION" val="1.0"/>
  <p:tag name="KSO_WM_UNIT_TYPE" val="i"/>
  <p:tag name="KSO_WM_UNIT_INDEX" val="42"/>
</p:tagLst>
</file>

<file path=ppt/tags/tag3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3"/>
  <p:tag name="KSO_WM_UNIT_LAYERLEVEL" val="1"/>
  <p:tag name="KSO_WM_TAG_VERSION" val="1.0"/>
  <p:tag name="KSO_WM_UNIT_TYPE" val="i"/>
  <p:tag name="KSO_WM_UNIT_INDEX" val="43"/>
</p:tagLst>
</file>

<file path=ppt/tags/tag3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4"/>
  <p:tag name="KSO_WM_UNIT_LAYERLEVEL" val="1"/>
  <p:tag name="KSO_WM_TAG_VERSION" val="1.0"/>
  <p:tag name="KSO_WM_UNIT_TYPE" val="i"/>
  <p:tag name="KSO_WM_UNIT_INDEX" val="44"/>
</p:tagLst>
</file>

<file path=ppt/tags/tag37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5"/>
  <p:tag name="KSO_WM_UNIT_LAYERLEVEL" val="1"/>
  <p:tag name="KSO_WM_TAG_VERSION" val="1.0"/>
  <p:tag name="KSO_WM_UNIT_TYPE" val="i"/>
  <p:tag name="KSO_WM_UNIT_INDEX" val="45"/>
</p:tagLst>
</file>

<file path=ppt/tags/tag37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6"/>
  <p:tag name="KSO_WM_UNIT_LAYERLEVEL" val="1"/>
  <p:tag name="KSO_WM_TAG_VERSION" val="1.0"/>
  <p:tag name="KSO_WM_UNIT_TYPE" val="i"/>
  <p:tag name="KSO_WM_UNIT_INDEX" val="46"/>
</p:tagLst>
</file>

<file path=ppt/tags/tag37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7"/>
  <p:tag name="KSO_WM_UNIT_LAYERLEVEL" val="1"/>
  <p:tag name="KSO_WM_TAG_VERSION" val="1.0"/>
  <p:tag name="KSO_WM_UNIT_TYPE" val="i"/>
  <p:tag name="KSO_WM_UNIT_INDEX" val="47"/>
</p:tagLst>
</file>

<file path=ppt/tags/tag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38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8"/>
  <p:tag name="KSO_WM_UNIT_LAYERLEVEL" val="1"/>
  <p:tag name="KSO_WM_TAG_VERSION" val="1.0"/>
  <p:tag name="KSO_WM_UNIT_TYPE" val="i"/>
  <p:tag name="KSO_WM_UNIT_INDEX" val="48"/>
</p:tagLst>
</file>

<file path=ppt/tags/tag38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9"/>
  <p:tag name="KSO_WM_UNIT_LAYERLEVEL" val="1"/>
  <p:tag name="KSO_WM_TAG_VERSION" val="1.0"/>
  <p:tag name="KSO_WM_UNIT_TYPE" val="i"/>
  <p:tag name="KSO_WM_UNIT_INDEX" val="49"/>
</p:tagLst>
</file>

<file path=ppt/tags/tag38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0"/>
  <p:tag name="KSO_WM_UNIT_LAYERLEVEL" val="1"/>
  <p:tag name="KSO_WM_TAG_VERSION" val="1.0"/>
  <p:tag name="KSO_WM_UNIT_TYPE" val="i"/>
  <p:tag name="KSO_WM_UNIT_INDEX" val="50"/>
</p:tagLst>
</file>

<file path=ppt/tags/tag38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1"/>
  <p:tag name="KSO_WM_UNIT_LAYERLEVEL" val="1"/>
  <p:tag name="KSO_WM_TAG_VERSION" val="1.0"/>
  <p:tag name="KSO_WM_UNIT_TYPE" val="i"/>
  <p:tag name="KSO_WM_UNIT_INDEX" val="51"/>
</p:tagLst>
</file>

<file path=ppt/tags/tag38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2"/>
  <p:tag name="KSO_WM_UNIT_LAYERLEVEL" val="1"/>
  <p:tag name="KSO_WM_TAG_VERSION" val="1.0"/>
  <p:tag name="KSO_WM_UNIT_TYPE" val="i"/>
  <p:tag name="KSO_WM_UNIT_INDEX" val="52"/>
</p:tagLst>
</file>

<file path=ppt/tags/tag38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3"/>
  <p:tag name="KSO_WM_UNIT_LAYERLEVEL" val="1"/>
  <p:tag name="KSO_WM_TAG_VERSION" val="1.0"/>
  <p:tag name="KSO_WM_UNIT_TYPE" val="i"/>
  <p:tag name="KSO_WM_UNIT_INDEX" val="53"/>
</p:tagLst>
</file>

<file path=ppt/tags/tag3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4"/>
  <p:tag name="KSO_WM_UNIT_LAYERLEVEL" val="1"/>
  <p:tag name="KSO_WM_TAG_VERSION" val="1.0"/>
  <p:tag name="KSO_WM_UNIT_TYPE" val="i"/>
  <p:tag name="KSO_WM_UNIT_INDEX" val="54"/>
</p:tagLst>
</file>

<file path=ppt/tags/tag3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5"/>
  <p:tag name="KSO_WM_UNIT_LAYERLEVEL" val="1"/>
  <p:tag name="KSO_WM_TAG_VERSION" val="1.0"/>
  <p:tag name="KSO_WM_UNIT_TYPE" val="i"/>
  <p:tag name="KSO_WM_UNIT_INDEX" val="55"/>
</p:tagLst>
</file>

<file path=ppt/tags/tag3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6"/>
  <p:tag name="KSO_WM_UNIT_LAYERLEVEL" val="1"/>
  <p:tag name="KSO_WM_TAG_VERSION" val="1.0"/>
  <p:tag name="KSO_WM_UNIT_TYPE" val="i"/>
  <p:tag name="KSO_WM_UNIT_INDEX" val="56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7"/>
  <p:tag name="KSO_WM_UNIT_LAYERLEVEL" val="1"/>
  <p:tag name="KSO_WM_TAG_VERSION" val="1.0"/>
  <p:tag name="KSO_WM_UNIT_TYPE" val="i"/>
  <p:tag name="KSO_WM_UNIT_INDEX" val="57"/>
</p:tagLst>
</file>

<file path=ppt/tags/tag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UNIT_TYPE" val="i"/>
  <p:tag name="KSO_WM_UNIT_INDEX" val="1"/>
</p:tagLst>
</file>

<file path=ppt/tags/tag3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8"/>
  <p:tag name="KSO_WM_UNIT_LAYERLEVEL" val="1"/>
  <p:tag name="KSO_WM_TAG_VERSION" val="1.0"/>
  <p:tag name="KSO_WM_UNIT_TYPE" val="i"/>
  <p:tag name="KSO_WM_UNIT_INDEX" val="58"/>
</p:tagLst>
</file>

<file path=ppt/tags/tag39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9"/>
  <p:tag name="KSO_WM_UNIT_LAYERLEVEL" val="1"/>
  <p:tag name="KSO_WM_TAG_VERSION" val="1.0"/>
  <p:tag name="KSO_WM_UNIT_TYPE" val="i"/>
  <p:tag name="KSO_WM_UNIT_INDEX" val="59"/>
</p:tagLst>
</file>

<file path=ppt/tags/tag3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0"/>
  <p:tag name="KSO_WM_UNIT_LAYERLEVEL" val="1"/>
  <p:tag name="KSO_WM_TAG_VERSION" val="1.0"/>
  <p:tag name="KSO_WM_UNIT_TYPE" val="i"/>
  <p:tag name="KSO_WM_UNIT_INDEX" val="60"/>
</p:tagLst>
</file>

<file path=ppt/tags/tag39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1"/>
  <p:tag name="KSO_WM_UNIT_LAYERLEVEL" val="1"/>
  <p:tag name="KSO_WM_TAG_VERSION" val="1.0"/>
  <p:tag name="KSO_WM_UNIT_TYPE" val="i"/>
  <p:tag name="KSO_WM_UNIT_INDEX" val="61"/>
</p:tagLst>
</file>

<file path=ppt/tags/tag3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2"/>
  <p:tag name="KSO_WM_UNIT_LAYERLEVEL" val="1"/>
  <p:tag name="KSO_WM_TAG_VERSION" val="1.0"/>
  <p:tag name="KSO_WM_UNIT_TYPE" val="i"/>
  <p:tag name="KSO_WM_UNIT_INDEX" val="62"/>
</p:tagLst>
</file>

<file path=ppt/tags/tag39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3"/>
  <p:tag name="KSO_WM_UNIT_LAYERLEVEL" val="1"/>
  <p:tag name="KSO_WM_TAG_VERSION" val="1.0"/>
  <p:tag name="KSO_WM_UNIT_TYPE" val="i"/>
  <p:tag name="KSO_WM_UNIT_INDEX" val="63"/>
</p:tagLst>
</file>

<file path=ppt/tags/tag39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4"/>
  <p:tag name="KSO_WM_UNIT_LAYERLEVEL" val="1"/>
  <p:tag name="KSO_WM_TAG_VERSION" val="1.0"/>
  <p:tag name="KSO_WM_UNIT_TYPE" val="i"/>
  <p:tag name="KSO_WM_UNIT_INDEX" val="64"/>
</p:tagLst>
</file>

<file path=ppt/tags/tag39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5"/>
  <p:tag name="KSO_WM_UNIT_LAYERLEVEL" val="1"/>
  <p:tag name="KSO_WM_TAG_VERSION" val="1.0"/>
  <p:tag name="KSO_WM_UNIT_TYPE" val="i"/>
  <p:tag name="KSO_WM_UNIT_INDEX" val="65"/>
</p:tagLst>
</file>

<file path=ppt/tags/tag39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6"/>
  <p:tag name="KSO_WM_UNIT_LAYERLEVEL" val="1"/>
  <p:tag name="KSO_WM_TAG_VERSION" val="1.0"/>
  <p:tag name="KSO_WM_UNIT_TYPE" val="i"/>
  <p:tag name="KSO_WM_UNIT_INDEX" val="66"/>
</p:tagLst>
</file>

<file path=ppt/tags/tag39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7"/>
  <p:tag name="KSO_WM_UNIT_LAYERLEVEL" val="1"/>
  <p:tag name="KSO_WM_TAG_VERSION" val="1.0"/>
  <p:tag name="KSO_WM_UNIT_TYPE" val="i"/>
  <p:tag name="KSO_WM_UNIT_INDEX" val="67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40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8"/>
  <p:tag name="KSO_WM_UNIT_LAYERLEVEL" val="1"/>
  <p:tag name="KSO_WM_TAG_VERSION" val="1.0"/>
  <p:tag name="KSO_WM_UNIT_TYPE" val="i"/>
  <p:tag name="KSO_WM_UNIT_INDEX" val="68"/>
</p:tagLst>
</file>

<file path=ppt/tags/tag40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9"/>
  <p:tag name="KSO_WM_UNIT_LAYERLEVEL" val="1"/>
  <p:tag name="KSO_WM_TAG_VERSION" val="1.0"/>
  <p:tag name="KSO_WM_UNIT_TYPE" val="i"/>
  <p:tag name="KSO_WM_UNIT_INDEX" val="69"/>
</p:tagLst>
</file>

<file path=ppt/tags/tag40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0"/>
  <p:tag name="KSO_WM_UNIT_LAYERLEVEL" val="1"/>
  <p:tag name="KSO_WM_TAG_VERSION" val="1.0"/>
  <p:tag name="KSO_WM_UNIT_TYPE" val="i"/>
  <p:tag name="KSO_WM_UNIT_INDEX" val="70"/>
</p:tagLst>
</file>

<file path=ppt/tags/tag40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1"/>
  <p:tag name="KSO_WM_UNIT_LAYERLEVEL" val="1"/>
  <p:tag name="KSO_WM_TAG_VERSION" val="1.0"/>
  <p:tag name="KSO_WM_UNIT_TYPE" val="i"/>
  <p:tag name="KSO_WM_UNIT_INDEX" val="71"/>
</p:tagLst>
</file>

<file path=ppt/tags/tag40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2"/>
  <p:tag name="KSO_WM_UNIT_LAYERLEVEL" val="1"/>
  <p:tag name="KSO_WM_TAG_VERSION" val="1.0"/>
  <p:tag name="KSO_WM_UNIT_TYPE" val="i"/>
  <p:tag name="KSO_WM_UNIT_INDEX" val="72"/>
</p:tagLst>
</file>

<file path=ppt/tags/tag40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3"/>
  <p:tag name="KSO_WM_UNIT_LAYERLEVEL" val="1"/>
  <p:tag name="KSO_WM_TAG_VERSION" val="1.0"/>
  <p:tag name="KSO_WM_UNIT_TYPE" val="i"/>
  <p:tag name="KSO_WM_UNIT_INDEX" val="73"/>
</p:tagLst>
</file>

<file path=ppt/tags/tag40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4"/>
  <p:tag name="KSO_WM_UNIT_LAYERLEVEL" val="1"/>
  <p:tag name="KSO_WM_TAG_VERSION" val="1.0"/>
  <p:tag name="KSO_WM_UNIT_TYPE" val="i"/>
  <p:tag name="KSO_WM_UNIT_INDEX" val="74"/>
</p:tagLst>
</file>

<file path=ppt/tags/tag40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5"/>
  <p:tag name="KSO_WM_UNIT_LAYERLEVEL" val="1"/>
  <p:tag name="KSO_WM_TAG_VERSION" val="1.0"/>
  <p:tag name="KSO_WM_UNIT_TYPE" val="i"/>
  <p:tag name="KSO_WM_UNIT_INDEX" val="75"/>
</p:tagLst>
</file>

<file path=ppt/tags/tag40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6"/>
  <p:tag name="KSO_WM_UNIT_LAYERLEVEL" val="1"/>
  <p:tag name="KSO_WM_TAG_VERSION" val="1.0"/>
  <p:tag name="KSO_WM_UNIT_TYPE" val="i"/>
  <p:tag name="KSO_WM_UNIT_INDEX" val="76"/>
</p:tagLst>
</file>

<file path=ppt/tags/tag40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7"/>
  <p:tag name="KSO_WM_UNIT_LAYERLEVEL" val="1"/>
  <p:tag name="KSO_WM_TAG_VERSION" val="1.0"/>
  <p:tag name="KSO_WM_UNIT_TYPE" val="i"/>
  <p:tag name="KSO_WM_UNIT_INDEX" val="77"/>
</p:tagLst>
</file>

<file path=ppt/tags/tag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41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8"/>
  <p:tag name="KSO_WM_UNIT_LAYERLEVEL" val="1"/>
  <p:tag name="KSO_WM_TAG_VERSION" val="1.0"/>
  <p:tag name="KSO_WM_UNIT_TYPE" val="i"/>
  <p:tag name="KSO_WM_UNIT_INDEX" val="78"/>
</p:tagLst>
</file>

<file path=ppt/tags/tag41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9"/>
  <p:tag name="KSO_WM_UNIT_LAYERLEVEL" val="1"/>
  <p:tag name="KSO_WM_TAG_VERSION" val="1.0"/>
  <p:tag name="KSO_WM_UNIT_TYPE" val="i"/>
  <p:tag name="KSO_WM_UNIT_INDEX" val="79"/>
</p:tagLst>
</file>

<file path=ppt/tags/tag4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0"/>
  <p:tag name="KSO_WM_UNIT_LAYERLEVEL" val="1"/>
  <p:tag name="KSO_WM_TAG_VERSION" val="1.0"/>
  <p:tag name="KSO_WM_UNIT_TYPE" val="i"/>
  <p:tag name="KSO_WM_UNIT_INDEX" val="80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1.0"/>
  <p:tag name="KSO_WM_BEAUTIFY_FLAG" val="#wm#"/>
  <p:tag name="KSO_WM_UNIT_SUBTYPE" val="c"/>
  <p:tag name="KSO_WM_UNIT_PRESET_TEXT" val="2023-7-18"/>
  <p:tag name="KSO_WM_UNIT_NOCLEAR" val="0"/>
  <p:tag name="KSO_WM_UNIT_VALUE" val="16"/>
  <p:tag name="KSO_WM_UNIT_TYPE" val="f"/>
  <p:tag name="KSO_WM_UNIT_INDEX" val="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1"/>
  <p:tag name="KSO_WM_UNIT_LAYERLEVEL" val="1"/>
  <p:tag name="KSO_WM_TAG_VERSION" val="1.0"/>
  <p:tag name="KSO_WM_UNIT_TYPE" val="i"/>
  <p:tag name="KSO_WM_UNIT_INDEX" val="8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2"/>
  <p:tag name="KSO_WM_UNIT_LAYERLEVEL" val="1"/>
  <p:tag name="KSO_WM_TAG_VERSION" val="1.0"/>
  <p:tag name="KSO_WM_BEAUTIFY_FLAG" val="#wm#"/>
  <p:tag name="KSO_WM_UNIT_TYPE" val="i"/>
  <p:tag name="KSO_WM_UNIT_INDEX" val="82"/>
</p:tagLst>
</file>

<file path=ppt/tags/tag4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985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g"/>
  <p:tag name="KSO_WM_UNIT_PRESET_TEXT" val="单击此处编辑母版文本样式&#10;二级&#10;三级&#10;四级&#10;五级"/>
  <p:tag name="KSO_WM_UNIT_NOCLEAR" val="0"/>
  <p:tag name="KSO_WM_UNIT_VALUE" val="340"/>
  <p:tag name="KSO_WM_UNIT_TYPE" val="f"/>
  <p:tag name="KSO_WM_UNIT_INDEX" val="1"/>
  <p:tag name="KSO_WM_TEMPLATE_CATEGORY" val="custom"/>
  <p:tag name="KSO_WM_TEMPLATE_INDEX" val="20230985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42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42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UNIT_TYPE" val="i"/>
  <p:tag name="KSO_WM_UNIT_INDEX" val="3"/>
</p:tagLst>
</file>

<file path=ppt/tags/tag4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43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UNIT_TYPE" val="i"/>
  <p:tag name="KSO_WM_UNIT_INDEX" val="4"/>
</p:tagLst>
</file>

<file path=ppt/tags/tag43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UNIT_TYPE" val="i"/>
  <p:tag name="KSO_WM_UNIT_INDEX" val="5"/>
</p:tagLst>
</file>

<file path=ppt/tags/tag43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"/>
  <p:tag name="KSO_WM_UNIT_LAYERLEVEL" val="1"/>
  <p:tag name="KSO_WM_TAG_VERSION" val="1.0"/>
  <p:tag name="KSO_WM_UNIT_TYPE" val="i"/>
  <p:tag name="KSO_WM_UNIT_INDEX" val="6"/>
</p:tagLst>
</file>

<file path=ppt/tags/tag43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"/>
  <p:tag name="KSO_WM_UNIT_LAYERLEVEL" val="1"/>
  <p:tag name="KSO_WM_TAG_VERSION" val="1.0"/>
  <p:tag name="KSO_WM_UNIT_TYPE" val="i"/>
  <p:tag name="KSO_WM_UNIT_INDEX" val="7"/>
</p:tagLst>
</file>

<file path=ppt/tags/tag43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8"/>
  <p:tag name="KSO_WM_UNIT_LAYERLEVEL" val="1"/>
  <p:tag name="KSO_WM_TAG_VERSION" val="1.0"/>
  <p:tag name="KSO_WM_UNIT_TYPE" val="i"/>
  <p:tag name="KSO_WM_UNIT_INDEX" val="8"/>
</p:tagLst>
</file>

<file path=ppt/tags/tag43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9"/>
  <p:tag name="KSO_WM_UNIT_LAYERLEVEL" val="1"/>
  <p:tag name="KSO_WM_TAG_VERSION" val="1.0"/>
  <p:tag name="KSO_WM_UNIT_TYPE" val="i"/>
  <p:tag name="KSO_WM_UNIT_INDEX" val="9"/>
</p:tagLst>
</file>

<file path=ppt/tags/tag43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0"/>
  <p:tag name="KSO_WM_UNIT_LAYERLEVEL" val="1"/>
  <p:tag name="KSO_WM_TAG_VERSION" val="1.0"/>
  <p:tag name="KSO_WM_UNIT_TYPE" val="i"/>
  <p:tag name="KSO_WM_UNIT_INDEX" val="10"/>
</p:tagLst>
</file>

<file path=ppt/tags/tag43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1"/>
  <p:tag name="KSO_WM_UNIT_LAYERLEVEL" val="1"/>
  <p:tag name="KSO_WM_TAG_VERSION" val="1.0"/>
  <p:tag name="KSO_WM_UNIT_TYPE" val="i"/>
  <p:tag name="KSO_WM_UNIT_INDEX" val="11"/>
</p:tagLst>
</file>

<file path=ppt/tags/tag43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2"/>
  <p:tag name="KSO_WM_UNIT_LAYERLEVEL" val="1"/>
  <p:tag name="KSO_WM_TAG_VERSION" val="1.0"/>
  <p:tag name="KSO_WM_UNIT_TYPE" val="i"/>
  <p:tag name="KSO_WM_UNIT_INDEX" val="12"/>
</p:tagLst>
</file>

<file path=ppt/tags/tag4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3"/>
  <p:tag name="KSO_WM_UNIT_LAYERLEVEL" val="1"/>
  <p:tag name="KSO_WM_TAG_VERSION" val="1.0"/>
  <p:tag name="KSO_WM_UNIT_TYPE" val="i"/>
  <p:tag name="KSO_WM_UNIT_INDEX" val="13"/>
</p:tagLst>
</file>

<file path=ppt/tags/tag4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4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4"/>
  <p:tag name="KSO_WM_UNIT_LAYERLEVEL" val="1"/>
  <p:tag name="KSO_WM_TAG_VERSION" val="1.0"/>
  <p:tag name="KSO_WM_UNIT_TYPE" val="i"/>
  <p:tag name="KSO_WM_UNIT_INDEX" val="14"/>
</p:tagLst>
</file>

<file path=ppt/tags/tag4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5"/>
  <p:tag name="KSO_WM_UNIT_LAYERLEVEL" val="1"/>
  <p:tag name="KSO_WM_TAG_VERSION" val="1.0"/>
  <p:tag name="KSO_WM_UNIT_TYPE" val="i"/>
  <p:tag name="KSO_WM_UNIT_INDEX" val="15"/>
</p:tagLst>
</file>

<file path=ppt/tags/tag44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6"/>
  <p:tag name="KSO_WM_UNIT_LAYERLEVEL" val="1"/>
  <p:tag name="KSO_WM_TAG_VERSION" val="1.0"/>
  <p:tag name="KSO_WM_UNIT_TYPE" val="i"/>
  <p:tag name="KSO_WM_UNIT_INDEX" val="16"/>
</p:tagLst>
</file>

<file path=ppt/tags/tag44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7"/>
  <p:tag name="KSO_WM_UNIT_LAYERLEVEL" val="1"/>
  <p:tag name="KSO_WM_TAG_VERSION" val="1.0"/>
  <p:tag name="KSO_WM_UNIT_TYPE" val="i"/>
  <p:tag name="KSO_WM_UNIT_INDEX" val="17"/>
</p:tagLst>
</file>

<file path=ppt/tags/tag44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8"/>
  <p:tag name="KSO_WM_UNIT_LAYERLEVEL" val="1"/>
  <p:tag name="KSO_WM_TAG_VERSION" val="1.0"/>
  <p:tag name="KSO_WM_UNIT_TYPE" val="i"/>
  <p:tag name="KSO_WM_UNIT_INDEX" val="18"/>
</p:tagLst>
</file>

<file path=ppt/tags/tag4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9"/>
  <p:tag name="KSO_WM_UNIT_LAYERLEVEL" val="1"/>
  <p:tag name="KSO_WM_TAG_VERSION" val="1.0"/>
  <p:tag name="KSO_WM_UNIT_TYPE" val="i"/>
  <p:tag name="KSO_WM_UNIT_INDEX" val="19"/>
</p:tagLst>
</file>

<file path=ppt/tags/tag4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0"/>
  <p:tag name="KSO_WM_UNIT_LAYERLEVEL" val="1"/>
  <p:tag name="KSO_WM_TAG_VERSION" val="1.0"/>
  <p:tag name="KSO_WM_UNIT_TYPE" val="i"/>
  <p:tag name="KSO_WM_UNIT_INDEX" val="20"/>
</p:tagLst>
</file>

<file path=ppt/tags/tag4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1"/>
  <p:tag name="KSO_WM_UNIT_LAYERLEVEL" val="1"/>
  <p:tag name="KSO_WM_TAG_VERSION" val="1.0"/>
  <p:tag name="KSO_WM_UNIT_TYPE" val="i"/>
  <p:tag name="KSO_WM_UNIT_INDEX" val="21"/>
</p:tagLst>
</file>

<file path=ppt/tags/tag44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2"/>
  <p:tag name="KSO_WM_UNIT_LAYERLEVEL" val="1"/>
  <p:tag name="KSO_WM_TAG_VERSION" val="1.0"/>
  <p:tag name="KSO_WM_UNIT_TYPE" val="i"/>
  <p:tag name="KSO_WM_UNIT_INDEX" val="22"/>
</p:tagLst>
</file>

<file path=ppt/tags/tag4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3"/>
  <p:tag name="KSO_WM_UNIT_LAYERLEVEL" val="1"/>
  <p:tag name="KSO_WM_TAG_VERSION" val="1.0"/>
  <p:tag name="KSO_WM_UNIT_TYPE" val="i"/>
  <p:tag name="KSO_WM_UNIT_INDEX" val="23"/>
</p:tagLst>
</file>

<file path=ppt/tags/tag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UNIT_TYPE" val="i"/>
  <p:tag name="KSO_WM_UNIT_INDEX" val="7"/>
</p:tagLst>
</file>

<file path=ppt/tags/tag4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4"/>
  <p:tag name="KSO_WM_UNIT_LAYERLEVEL" val="1"/>
  <p:tag name="KSO_WM_TAG_VERSION" val="1.0"/>
  <p:tag name="KSO_WM_UNIT_TYPE" val="i"/>
  <p:tag name="KSO_WM_UNIT_INDEX" val="24"/>
</p:tagLst>
</file>

<file path=ppt/tags/tag4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5"/>
  <p:tag name="KSO_WM_UNIT_LAYERLEVEL" val="1"/>
  <p:tag name="KSO_WM_TAG_VERSION" val="1.0"/>
  <p:tag name="KSO_WM_UNIT_TYPE" val="i"/>
  <p:tag name="KSO_WM_UNIT_INDEX" val="25"/>
</p:tagLst>
</file>

<file path=ppt/tags/tag45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6"/>
  <p:tag name="KSO_WM_UNIT_LAYERLEVEL" val="1"/>
  <p:tag name="KSO_WM_TAG_VERSION" val="1.0"/>
  <p:tag name="KSO_WM_UNIT_TYPE" val="i"/>
  <p:tag name="KSO_WM_UNIT_INDEX" val="26"/>
</p:tagLst>
</file>

<file path=ppt/tags/tag4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7"/>
  <p:tag name="KSO_WM_UNIT_LAYERLEVEL" val="1"/>
  <p:tag name="KSO_WM_TAG_VERSION" val="1.0"/>
  <p:tag name="KSO_WM_UNIT_TYPE" val="i"/>
  <p:tag name="KSO_WM_UNIT_INDEX" val="27"/>
</p:tagLst>
</file>

<file path=ppt/tags/tag45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8"/>
  <p:tag name="KSO_WM_UNIT_LAYERLEVEL" val="1"/>
  <p:tag name="KSO_WM_TAG_VERSION" val="1.0"/>
  <p:tag name="KSO_WM_UNIT_TYPE" val="i"/>
  <p:tag name="KSO_WM_UNIT_INDEX" val="28"/>
</p:tagLst>
</file>

<file path=ppt/tags/tag45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9"/>
  <p:tag name="KSO_WM_UNIT_LAYERLEVEL" val="1"/>
  <p:tag name="KSO_WM_TAG_VERSION" val="1.0"/>
  <p:tag name="KSO_WM_UNIT_TYPE" val="i"/>
  <p:tag name="KSO_WM_UNIT_INDEX" val="29"/>
</p:tagLst>
</file>

<file path=ppt/tags/tag4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0"/>
  <p:tag name="KSO_WM_UNIT_LAYERLEVEL" val="1"/>
  <p:tag name="KSO_WM_TAG_VERSION" val="1.0"/>
  <p:tag name="KSO_WM_UNIT_TYPE" val="i"/>
  <p:tag name="KSO_WM_UNIT_INDEX" val="30"/>
</p:tagLst>
</file>

<file path=ppt/tags/tag4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1"/>
  <p:tag name="KSO_WM_UNIT_LAYERLEVEL" val="1"/>
  <p:tag name="KSO_WM_TAG_VERSION" val="1.0"/>
  <p:tag name="KSO_WM_UNIT_TYPE" val="i"/>
  <p:tag name="KSO_WM_UNIT_INDEX" val="31"/>
</p:tagLst>
</file>

<file path=ppt/tags/tag4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2"/>
  <p:tag name="KSO_WM_UNIT_LAYERLEVEL" val="1"/>
  <p:tag name="KSO_WM_TAG_VERSION" val="1.0"/>
  <p:tag name="KSO_WM_UNIT_TYPE" val="i"/>
  <p:tag name="KSO_WM_UNIT_INDEX" val="32"/>
</p:tagLst>
</file>

<file path=ppt/tags/tag4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3"/>
  <p:tag name="KSO_WM_UNIT_LAYERLEVEL" val="1"/>
  <p:tag name="KSO_WM_TAG_VERSION" val="1.0"/>
  <p:tag name="KSO_WM_UNIT_TYPE" val="i"/>
  <p:tag name="KSO_WM_UNIT_INDEX" val="33"/>
</p:tagLst>
</file>

<file path=ppt/tags/tag4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8"/>
  <p:tag name="KSO_WM_UNIT_LAYERLEVEL" val="1"/>
  <p:tag name="KSO_WM_TAG_VERSION" val="1.0"/>
  <p:tag name="KSO_WM_UNIT_TYPE" val="i"/>
  <p:tag name="KSO_WM_UNIT_INDEX" val="8"/>
</p:tagLst>
</file>

<file path=ppt/tags/tag4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4"/>
  <p:tag name="KSO_WM_UNIT_LAYERLEVEL" val="1"/>
  <p:tag name="KSO_WM_TAG_VERSION" val="1.0"/>
  <p:tag name="KSO_WM_UNIT_TYPE" val="i"/>
  <p:tag name="KSO_WM_UNIT_INDEX" val="34"/>
</p:tagLst>
</file>

<file path=ppt/tags/tag4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5"/>
  <p:tag name="KSO_WM_UNIT_LAYERLEVEL" val="1"/>
  <p:tag name="KSO_WM_TAG_VERSION" val="1.0"/>
  <p:tag name="KSO_WM_UNIT_TYPE" val="i"/>
  <p:tag name="KSO_WM_UNIT_INDEX" val="35"/>
</p:tagLst>
</file>

<file path=ppt/tags/tag4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6"/>
  <p:tag name="KSO_WM_UNIT_LAYERLEVEL" val="1"/>
  <p:tag name="KSO_WM_TAG_VERSION" val="1.0"/>
  <p:tag name="KSO_WM_UNIT_TYPE" val="i"/>
  <p:tag name="KSO_WM_UNIT_INDEX" val="36"/>
</p:tagLst>
</file>

<file path=ppt/tags/tag4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7"/>
  <p:tag name="KSO_WM_UNIT_LAYERLEVEL" val="1"/>
  <p:tag name="KSO_WM_TAG_VERSION" val="1.0"/>
  <p:tag name="KSO_WM_UNIT_TYPE" val="i"/>
  <p:tag name="KSO_WM_UNIT_INDEX" val="37"/>
</p:tagLst>
</file>

<file path=ppt/tags/tag4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8"/>
  <p:tag name="KSO_WM_UNIT_LAYERLEVEL" val="1"/>
  <p:tag name="KSO_WM_TAG_VERSION" val="1.0"/>
  <p:tag name="KSO_WM_UNIT_TYPE" val="i"/>
  <p:tag name="KSO_WM_UNIT_INDEX" val="38"/>
</p:tagLst>
</file>

<file path=ppt/tags/tag4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9"/>
  <p:tag name="KSO_WM_UNIT_LAYERLEVEL" val="1"/>
  <p:tag name="KSO_WM_TAG_VERSION" val="1.0"/>
  <p:tag name="KSO_WM_UNIT_TYPE" val="i"/>
  <p:tag name="KSO_WM_UNIT_INDEX" val="39"/>
</p:tagLst>
</file>

<file path=ppt/tags/tag4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0"/>
  <p:tag name="KSO_WM_UNIT_LAYERLEVEL" val="1"/>
  <p:tag name="KSO_WM_TAG_VERSION" val="1.0"/>
  <p:tag name="KSO_WM_UNIT_TYPE" val="i"/>
  <p:tag name="KSO_WM_UNIT_INDEX" val="40"/>
</p:tagLst>
</file>

<file path=ppt/tags/tag4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1"/>
  <p:tag name="KSO_WM_UNIT_LAYERLEVEL" val="1"/>
  <p:tag name="KSO_WM_TAG_VERSION" val="1.0"/>
  <p:tag name="KSO_WM_UNIT_TYPE" val="i"/>
  <p:tag name="KSO_WM_UNIT_INDEX" val="41"/>
</p:tagLst>
</file>

<file path=ppt/tags/tag4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2"/>
  <p:tag name="KSO_WM_UNIT_LAYERLEVEL" val="1"/>
  <p:tag name="KSO_WM_TAG_VERSION" val="1.0"/>
  <p:tag name="KSO_WM_UNIT_TYPE" val="i"/>
  <p:tag name="KSO_WM_UNIT_INDEX" val="42"/>
</p:tagLst>
</file>

<file path=ppt/tags/tag4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3"/>
  <p:tag name="KSO_WM_UNIT_LAYERLEVEL" val="1"/>
  <p:tag name="KSO_WM_TAG_VERSION" val="1.0"/>
  <p:tag name="KSO_WM_UNIT_TYPE" val="i"/>
  <p:tag name="KSO_WM_UNIT_INDEX" val="43"/>
</p:tagLst>
</file>

<file path=ppt/tags/tag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9"/>
  <p:tag name="KSO_WM_UNIT_LAYERLEVEL" val="1"/>
  <p:tag name="KSO_WM_TAG_VERSION" val="1.0"/>
  <p:tag name="KSO_WM_UNIT_TYPE" val="i"/>
  <p:tag name="KSO_WM_UNIT_INDEX" val="9"/>
</p:tagLst>
</file>

<file path=ppt/tags/tag4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4"/>
  <p:tag name="KSO_WM_UNIT_LAYERLEVEL" val="1"/>
  <p:tag name="KSO_WM_TAG_VERSION" val="1.0"/>
  <p:tag name="KSO_WM_UNIT_TYPE" val="i"/>
  <p:tag name="KSO_WM_UNIT_INDEX" val="44"/>
</p:tagLst>
</file>

<file path=ppt/tags/tag4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5"/>
  <p:tag name="KSO_WM_UNIT_LAYERLEVEL" val="1"/>
  <p:tag name="KSO_WM_TAG_VERSION" val="1.0"/>
  <p:tag name="KSO_WM_UNIT_TYPE" val="i"/>
  <p:tag name="KSO_WM_UNIT_INDEX" val="45"/>
</p:tagLst>
</file>

<file path=ppt/tags/tag4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6"/>
  <p:tag name="KSO_WM_UNIT_LAYERLEVEL" val="1"/>
  <p:tag name="KSO_WM_TAG_VERSION" val="1.0"/>
  <p:tag name="KSO_WM_UNIT_TYPE" val="i"/>
  <p:tag name="KSO_WM_UNIT_INDEX" val="46"/>
</p:tagLst>
</file>

<file path=ppt/tags/tag4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7"/>
  <p:tag name="KSO_WM_UNIT_LAYERLEVEL" val="1"/>
  <p:tag name="KSO_WM_TAG_VERSION" val="1.0"/>
  <p:tag name="KSO_WM_UNIT_TYPE" val="i"/>
  <p:tag name="KSO_WM_UNIT_INDEX" val="47"/>
</p:tagLst>
</file>

<file path=ppt/tags/tag4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8"/>
  <p:tag name="KSO_WM_UNIT_LAYERLEVEL" val="1"/>
  <p:tag name="KSO_WM_TAG_VERSION" val="1.0"/>
  <p:tag name="KSO_WM_UNIT_TYPE" val="i"/>
  <p:tag name="KSO_WM_UNIT_INDEX" val="48"/>
</p:tagLst>
</file>

<file path=ppt/tags/tag4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9"/>
  <p:tag name="KSO_WM_UNIT_LAYERLEVEL" val="1"/>
  <p:tag name="KSO_WM_TAG_VERSION" val="1.0"/>
  <p:tag name="KSO_WM_UNIT_TYPE" val="i"/>
  <p:tag name="KSO_WM_UNIT_INDEX" val="49"/>
</p:tagLst>
</file>

<file path=ppt/tags/tag4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0"/>
  <p:tag name="KSO_WM_UNIT_LAYERLEVEL" val="1"/>
  <p:tag name="KSO_WM_TAG_VERSION" val="1.0"/>
  <p:tag name="KSO_WM_UNIT_TYPE" val="i"/>
  <p:tag name="KSO_WM_UNIT_INDEX" val="50"/>
</p:tagLst>
</file>

<file path=ppt/tags/tag47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1"/>
  <p:tag name="KSO_WM_UNIT_LAYERLEVEL" val="1"/>
  <p:tag name="KSO_WM_TAG_VERSION" val="1.0"/>
  <p:tag name="KSO_WM_UNIT_TYPE" val="i"/>
  <p:tag name="KSO_WM_UNIT_INDEX" val="51"/>
</p:tagLst>
</file>

<file path=ppt/tags/tag47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2"/>
  <p:tag name="KSO_WM_UNIT_LAYERLEVEL" val="1"/>
  <p:tag name="KSO_WM_TAG_VERSION" val="1.0"/>
  <p:tag name="KSO_WM_UNIT_TYPE" val="i"/>
  <p:tag name="KSO_WM_UNIT_INDEX" val="52"/>
</p:tagLst>
</file>

<file path=ppt/tags/tag47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3"/>
  <p:tag name="KSO_WM_UNIT_LAYERLEVEL" val="1"/>
  <p:tag name="KSO_WM_TAG_VERSION" val="1.0"/>
  <p:tag name="KSO_WM_UNIT_TYPE" val="i"/>
  <p:tag name="KSO_WM_UNIT_INDEX" val="53"/>
</p:tagLst>
</file>

<file path=ppt/tags/tag4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0"/>
  <p:tag name="KSO_WM_UNIT_LAYERLEVEL" val="1"/>
  <p:tag name="KSO_WM_TAG_VERSION" val="1.0"/>
  <p:tag name="KSO_WM_UNIT_TYPE" val="i"/>
  <p:tag name="KSO_WM_UNIT_INDEX" val="10"/>
</p:tagLst>
</file>

<file path=ppt/tags/tag48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4"/>
  <p:tag name="KSO_WM_UNIT_LAYERLEVEL" val="1"/>
  <p:tag name="KSO_WM_TAG_VERSION" val="1.0"/>
  <p:tag name="KSO_WM_UNIT_TYPE" val="i"/>
  <p:tag name="KSO_WM_UNIT_INDEX" val="54"/>
</p:tagLst>
</file>

<file path=ppt/tags/tag48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5"/>
  <p:tag name="KSO_WM_UNIT_LAYERLEVEL" val="1"/>
  <p:tag name="KSO_WM_TAG_VERSION" val="1.0"/>
  <p:tag name="KSO_WM_UNIT_TYPE" val="i"/>
  <p:tag name="KSO_WM_UNIT_INDEX" val="55"/>
</p:tagLst>
</file>

<file path=ppt/tags/tag48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6"/>
  <p:tag name="KSO_WM_UNIT_LAYERLEVEL" val="1"/>
  <p:tag name="KSO_WM_TAG_VERSION" val="1.0"/>
  <p:tag name="KSO_WM_UNIT_TYPE" val="i"/>
  <p:tag name="KSO_WM_UNIT_INDEX" val="56"/>
</p:tagLst>
</file>

<file path=ppt/tags/tag48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7"/>
  <p:tag name="KSO_WM_UNIT_LAYERLEVEL" val="1"/>
  <p:tag name="KSO_WM_TAG_VERSION" val="1.0"/>
  <p:tag name="KSO_WM_UNIT_TYPE" val="i"/>
  <p:tag name="KSO_WM_UNIT_INDEX" val="57"/>
</p:tagLst>
</file>

<file path=ppt/tags/tag48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8"/>
  <p:tag name="KSO_WM_UNIT_LAYERLEVEL" val="1"/>
  <p:tag name="KSO_WM_TAG_VERSION" val="1.0"/>
  <p:tag name="KSO_WM_UNIT_TYPE" val="i"/>
  <p:tag name="KSO_WM_UNIT_INDEX" val="58"/>
</p:tagLst>
</file>

<file path=ppt/tags/tag48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9"/>
  <p:tag name="KSO_WM_UNIT_LAYERLEVEL" val="1"/>
  <p:tag name="KSO_WM_TAG_VERSION" val="1.0"/>
  <p:tag name="KSO_WM_UNIT_TYPE" val="i"/>
  <p:tag name="KSO_WM_UNIT_INDEX" val="59"/>
</p:tagLst>
</file>

<file path=ppt/tags/tag4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0"/>
  <p:tag name="KSO_WM_UNIT_LAYERLEVEL" val="1"/>
  <p:tag name="KSO_WM_TAG_VERSION" val="1.0"/>
  <p:tag name="KSO_WM_UNIT_TYPE" val="i"/>
  <p:tag name="KSO_WM_UNIT_INDEX" val="60"/>
</p:tagLst>
</file>

<file path=ppt/tags/tag4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1"/>
  <p:tag name="KSO_WM_UNIT_LAYERLEVEL" val="1"/>
  <p:tag name="KSO_WM_TAG_VERSION" val="1.0"/>
  <p:tag name="KSO_WM_UNIT_TYPE" val="i"/>
  <p:tag name="KSO_WM_UNIT_INDEX" val="61"/>
</p:tagLst>
</file>

<file path=ppt/tags/tag4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2"/>
  <p:tag name="KSO_WM_UNIT_LAYERLEVEL" val="1"/>
  <p:tag name="KSO_WM_TAG_VERSION" val="1.0"/>
  <p:tag name="KSO_WM_UNIT_TYPE" val="i"/>
  <p:tag name="KSO_WM_UNIT_INDEX" val="62"/>
</p:tagLst>
</file>

<file path=ppt/tags/tag48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3"/>
  <p:tag name="KSO_WM_UNIT_LAYERLEVEL" val="1"/>
  <p:tag name="KSO_WM_TAG_VERSION" val="1.0"/>
  <p:tag name="KSO_WM_UNIT_TYPE" val="i"/>
  <p:tag name="KSO_WM_UNIT_INDEX" val="63"/>
</p:tagLst>
</file>

<file path=ppt/tags/tag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1"/>
  <p:tag name="KSO_WM_UNIT_LAYERLEVEL" val="1"/>
  <p:tag name="KSO_WM_TAG_VERSION" val="1.0"/>
  <p:tag name="KSO_WM_UNIT_TYPE" val="i"/>
  <p:tag name="KSO_WM_UNIT_INDEX" val="11"/>
</p:tagLst>
</file>

<file path=ppt/tags/tag4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4"/>
  <p:tag name="KSO_WM_UNIT_LAYERLEVEL" val="1"/>
  <p:tag name="KSO_WM_TAG_VERSION" val="1.0"/>
  <p:tag name="KSO_WM_UNIT_TYPE" val="i"/>
  <p:tag name="KSO_WM_UNIT_INDEX" val="64"/>
</p:tagLst>
</file>

<file path=ppt/tags/tag49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5"/>
  <p:tag name="KSO_WM_UNIT_LAYERLEVEL" val="1"/>
  <p:tag name="KSO_WM_TAG_VERSION" val="1.0"/>
  <p:tag name="KSO_WM_UNIT_TYPE" val="i"/>
  <p:tag name="KSO_WM_UNIT_INDEX" val="65"/>
</p:tagLst>
</file>

<file path=ppt/tags/tag4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6"/>
  <p:tag name="KSO_WM_UNIT_LAYERLEVEL" val="1"/>
  <p:tag name="KSO_WM_TAG_VERSION" val="1.0"/>
  <p:tag name="KSO_WM_UNIT_TYPE" val="i"/>
  <p:tag name="KSO_WM_UNIT_INDEX" val="66"/>
</p:tagLst>
</file>

<file path=ppt/tags/tag49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7"/>
  <p:tag name="KSO_WM_UNIT_LAYERLEVEL" val="1"/>
  <p:tag name="KSO_WM_TAG_VERSION" val="1.0"/>
  <p:tag name="KSO_WM_UNIT_TYPE" val="i"/>
  <p:tag name="KSO_WM_UNIT_INDEX" val="67"/>
</p:tagLst>
</file>

<file path=ppt/tags/tag4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8"/>
  <p:tag name="KSO_WM_UNIT_LAYERLEVEL" val="1"/>
  <p:tag name="KSO_WM_TAG_VERSION" val="1.0"/>
  <p:tag name="KSO_WM_UNIT_TYPE" val="i"/>
  <p:tag name="KSO_WM_UNIT_INDEX" val="68"/>
</p:tagLst>
</file>

<file path=ppt/tags/tag49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9"/>
  <p:tag name="KSO_WM_UNIT_LAYERLEVEL" val="1"/>
  <p:tag name="KSO_WM_TAG_VERSION" val="1.0"/>
  <p:tag name="KSO_WM_UNIT_TYPE" val="i"/>
  <p:tag name="KSO_WM_UNIT_INDEX" val="69"/>
</p:tagLst>
</file>

<file path=ppt/tags/tag49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0"/>
  <p:tag name="KSO_WM_UNIT_LAYERLEVEL" val="1"/>
  <p:tag name="KSO_WM_TAG_VERSION" val="1.0"/>
  <p:tag name="KSO_WM_UNIT_TYPE" val="i"/>
  <p:tag name="KSO_WM_UNIT_INDEX" val="70"/>
</p:tagLst>
</file>

<file path=ppt/tags/tag49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1"/>
  <p:tag name="KSO_WM_UNIT_LAYERLEVEL" val="1"/>
  <p:tag name="KSO_WM_TAG_VERSION" val="1.0"/>
  <p:tag name="KSO_WM_UNIT_TYPE" val="i"/>
  <p:tag name="KSO_WM_UNIT_INDEX" val="71"/>
</p:tagLst>
</file>

<file path=ppt/tags/tag49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2"/>
  <p:tag name="KSO_WM_UNIT_LAYERLEVEL" val="1"/>
  <p:tag name="KSO_WM_TAG_VERSION" val="1.0"/>
  <p:tag name="KSO_WM_UNIT_TYPE" val="i"/>
  <p:tag name="KSO_WM_UNIT_INDEX" val="72"/>
</p:tagLst>
</file>

<file path=ppt/tags/tag49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3"/>
  <p:tag name="KSO_WM_UNIT_LAYERLEVEL" val="1"/>
  <p:tag name="KSO_WM_TAG_VERSION" val="1.0"/>
  <p:tag name="KSO_WM_UNIT_TYPE" val="i"/>
  <p:tag name="KSO_WM_UNIT_INDEX" val="73"/>
</p:tagLst>
</file>

<file path=ppt/tags/tag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5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2"/>
  <p:tag name="KSO_WM_UNIT_LAYERLEVEL" val="1"/>
  <p:tag name="KSO_WM_TAG_VERSION" val="1.0"/>
  <p:tag name="KSO_WM_UNIT_TYPE" val="i"/>
  <p:tag name="KSO_WM_UNIT_INDEX" val="12"/>
</p:tagLst>
</file>

<file path=ppt/tags/tag50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4"/>
  <p:tag name="KSO_WM_UNIT_LAYERLEVEL" val="1"/>
  <p:tag name="KSO_WM_TAG_VERSION" val="1.0"/>
  <p:tag name="KSO_WM_UNIT_TYPE" val="i"/>
  <p:tag name="KSO_WM_UNIT_INDEX" val="74"/>
</p:tagLst>
</file>

<file path=ppt/tags/tag50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5"/>
  <p:tag name="KSO_WM_UNIT_LAYERLEVEL" val="1"/>
  <p:tag name="KSO_WM_TAG_VERSION" val="1.0"/>
  <p:tag name="KSO_WM_UNIT_TYPE" val="i"/>
  <p:tag name="KSO_WM_UNIT_INDEX" val="75"/>
</p:tagLst>
</file>

<file path=ppt/tags/tag50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6"/>
  <p:tag name="KSO_WM_UNIT_LAYERLEVEL" val="1"/>
  <p:tag name="KSO_WM_TAG_VERSION" val="1.0"/>
  <p:tag name="KSO_WM_UNIT_TYPE" val="i"/>
  <p:tag name="KSO_WM_UNIT_INDEX" val="76"/>
</p:tagLst>
</file>

<file path=ppt/tags/tag50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7"/>
  <p:tag name="KSO_WM_UNIT_LAYERLEVEL" val="1"/>
  <p:tag name="KSO_WM_TAG_VERSION" val="1.0"/>
  <p:tag name="KSO_WM_UNIT_TYPE" val="i"/>
  <p:tag name="KSO_WM_UNIT_INDEX" val="77"/>
</p:tagLst>
</file>

<file path=ppt/tags/tag50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8"/>
  <p:tag name="KSO_WM_UNIT_LAYERLEVEL" val="1"/>
  <p:tag name="KSO_WM_TAG_VERSION" val="1.0"/>
  <p:tag name="KSO_WM_UNIT_TYPE" val="i"/>
  <p:tag name="KSO_WM_UNIT_INDEX" val="78"/>
</p:tagLst>
</file>

<file path=ppt/tags/tag50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9"/>
  <p:tag name="KSO_WM_UNIT_LAYERLEVEL" val="1"/>
  <p:tag name="KSO_WM_TAG_VERSION" val="1.0"/>
  <p:tag name="KSO_WM_UNIT_TYPE" val="i"/>
  <p:tag name="KSO_WM_UNIT_INDEX" val="79"/>
</p:tagLst>
</file>

<file path=ppt/tags/tag50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85"/>
  <p:tag name="KSO_WM_SPECIAL_SOURCE" val="bdnull"/>
  <p:tag name="KSO_WM_TEMPLATE_THUMBS_INDEX" val="1、9"/>
</p:tagLst>
</file>

<file path=ppt/tags/tag5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85_1*a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PRESET_TEXT" val="单击添加文档标题"/>
  <p:tag name="KSO_WM_UNIT_TEXT_TYPE" val="1"/>
</p:tagLst>
</file>

<file path=ppt/tags/tag5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985_1*b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PRESET_TEXT" val="WPS,a click to unlimited possibilities"/>
  <p:tag name="KSO_WM_UNIT_TEXT_TYPE" val="1"/>
</p:tagLst>
</file>

<file path=ppt/tags/tag509.xml><?xml version="1.0" encoding="utf-8"?>
<p:tagLst xmlns:p="http://schemas.openxmlformats.org/presentationml/2006/main"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985_1*f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SUBTYPE" val="g"/>
</p:tagLst>
</file>

<file path=ppt/tags/tag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1.0"/>
  <p:tag name="KSO_WM_UNIT_TYPE" val="i"/>
  <p:tag name="KSO_WM_UNIT_INDEX" val="13"/>
</p:tagLst>
</file>

<file path=ppt/tags/tag510.xml><?xml version="1.0" encoding="utf-8"?>
<p:tagLst xmlns:p="http://schemas.openxmlformats.org/presentationml/2006/main">
  <p:tag name="KSO_WM_UNIT_SUBTYPE" val="b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0985_1*f*2"/>
  <p:tag name="KSO_WM_TEMPLATE_CATEGORY" val="custom"/>
  <p:tag name="KSO_WM_TEMPLATE_INDEX" val="20230985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SLIDE_ID" val="custom2023098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85"/>
  <p:tag name="KSO_WM_SLIDE_LAYOUT" val="a_b_f"/>
  <p:tag name="KSO_WM_SLIDE_LAYOUT_CNT" val="1_1_2"/>
  <p:tag name="KSO_WM_SLIDE_TYPE" val="title"/>
  <p:tag name="KSO_WM_SLIDE_SUBTYPE" val="pureTxt"/>
  <p:tag name="KSO_WM_SPECIAL_SOURCE" val="bdnull"/>
  <p:tag name="KSO_WM_TEMPLATE_THUMBS_INDEX" val="1、9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5_3*a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TEXT_FILL_FORE_SCHEMECOLOR_INDEX" val="10"/>
  <p:tag name="KSO_WM_UNIT_TEXT_FILL_TYPE" val="1"/>
  <p:tag name="KSO_WM_UNIT_USESOURCEFORMAT_APPLY" val="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985_3*l_h_i*1_1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0985_3*l_h_a*1_1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添加标题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0985_3*l_h_i*1_2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0985_3*l_h_a*1_2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添加标题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0985_3*l_h_i*1_3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5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0985_3*l_h_a*1_3_1"/>
  <p:tag name="KSO_WM_TEMPLATE_CATEGORY" val="custom"/>
  <p:tag name="KSO_WM_TEMPLATE_INDEX" val="20230985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添加标题"/>
  <p:tag name="KSO_WM_DIAGRAM_MAX_ITEMCNT" val="6"/>
  <p:tag name="KSO_WM_DIAGRAM_MIN_ITEMCNT" val="2"/>
  <p:tag name="KSO_WM_DIAGRAM_VIRTUALLY_FRAME" val="{&quot;height&quot;:326.79998779296875,&quot;left&quot;:66.15001220703125,&quot;top&quot;:179.87500610351563,&quot;width&quot;:827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FILL_FORE_SCHEMECOLOR_INDEX" val="13"/>
  <p:tag name="KSO_WM_UNIT_TEXT_FILL_TYPE" val="1"/>
  <p:tag name="KSO_WM_UNIT_USESOURCEFORMAT_APPLY" val="1"/>
</p:tagLst>
</file>

<file path=ppt/tags/tag519.xml><?xml version="1.0" encoding="utf-8"?>
<p:tagLst xmlns:p="http://schemas.openxmlformats.org/presentationml/2006/main">
  <p:tag name="KSO_WM_SLIDE_ID" val="custom20230985_3"/>
  <p:tag name="KSO_WM_TEMPLATE_SUBCATEGORY" val="29"/>
  <p:tag name="KSO_WM_TEMPLATE_MASTER_TYPE" val="0"/>
  <p:tag name="KSO_WM_TEMPLATE_COLOR_TYPE" val="0"/>
  <p:tag name="KSO_WM_SLIDE_ITEM_CNT" val="3"/>
  <p:tag name="KSO_WM_SLIDE_INDEX" val="3"/>
  <p:tag name="KSO_WM_TAG_VERSION" val="1.0"/>
  <p:tag name="KSO_WM_BEAUTIFY_FLAG" val="#wm#"/>
  <p:tag name="KSO_WM_TEMPLATE_CATEGORY" val="custom"/>
  <p:tag name="KSO_WM_TEMPLATE_INDEX" val="20230985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  <p:tag name="KSO_WM_SPECIAL_SOURCE" val="bdnull"/>
</p:tagLst>
</file>

<file path=ppt/tags/tag5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4"/>
  <p:tag name="KSO_WM_UNIT_LAYERLEVEL" val="1"/>
  <p:tag name="KSO_WM_TAG_VERSION" val="1.0"/>
  <p:tag name="KSO_WM_UNIT_TYPE" val="i"/>
  <p:tag name="KSO_WM_UNIT_INDEX" val="14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2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2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2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5"/>
  <p:tag name="KSO_WM_UNIT_LAYERLEVEL" val="1"/>
  <p:tag name="KSO_WM_TAG_VERSION" val="1.0"/>
  <p:tag name="KSO_WM_UNIT_TYPE" val="i"/>
  <p:tag name="KSO_WM_UNIT_INDEX" val="15"/>
</p:tagLst>
</file>

<file path=ppt/tags/tag53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3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35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3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6"/>
  <p:tag name="KSO_WM_UNIT_LAYERLEVEL" val="1"/>
  <p:tag name="KSO_WM_TAG_VERSION" val="1.0"/>
  <p:tag name="KSO_WM_UNIT_TYPE" val="i"/>
  <p:tag name="KSO_WM_UNIT_INDEX" val="16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41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4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54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4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49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7"/>
  <p:tag name="KSO_WM_UNIT_LAYERLEVEL" val="1"/>
  <p:tag name="KSO_WM_TAG_VERSION" val="1.0"/>
  <p:tag name="KSO_WM_UNIT_TYPE" val="i"/>
  <p:tag name="KSO_WM_UNIT_INDEX" val="17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5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5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7b9e01edec6efc4f0e09369955c7a467f5c771"/>
  <p:tag name="KSO_WM_NEWLAYOUT_ID" val="42"/>
</p:tagLst>
</file>

<file path=ppt/tags/tag5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8"/>
  <p:tag name="KSO_WM_UNIT_LAYERLEVEL" val="1"/>
  <p:tag name="KSO_WM_TAG_VERSION" val="1.0"/>
  <p:tag name="KSO_WM_UNIT_TYPE" val="i"/>
  <p:tag name="KSO_WM_UNIT_INDEX" val="18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6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6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SLIDE_ID" val="slide_a736eb13ee1e7479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9"/>
  <p:tag name="KSO_WM_UNIT_LAYERLEVEL" val="1"/>
  <p:tag name="KSO_WM_TAG_VERSION" val="1.0"/>
  <p:tag name="KSO_WM_UNIT_TYPE" val="i"/>
  <p:tag name="KSO_WM_UNIT_INDEX" val="19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572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57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5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0"/>
  <p:tag name="KSO_WM_UNIT_LAYERLEVEL" val="1"/>
  <p:tag name="KSO_WM_TAG_VERSION" val="1.0"/>
  <p:tag name="KSO_WM_UNIT_TYPE" val="i"/>
  <p:tag name="KSO_WM_UNIT_INDEX" val="20"/>
</p:tagLst>
</file>

<file path=ppt/tags/tag58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58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5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5_9*a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5_9*f*1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NOCLEAR" val="0"/>
  <p:tag name="KSO_WM_UNIT_VALUE" val="100"/>
  <p:tag name="KSO_WM_UNIT_TYPE" val="f"/>
  <p:tag name="KSO_WM_UNIT_INDEX" val="1"/>
  <p:tag name="KSO_WM_UNIT_SUBTYPE" val="g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85_9*f*2"/>
  <p:tag name="KSO_WM_TEMPLATE_CATEGORY" val="custom"/>
  <p:tag name="KSO_WM_TEMPLATE_INDEX" val="20230985"/>
  <p:tag name="KSO_WM_UNIT_LAYERLEVEL" val="1"/>
  <p:tag name="KSO_WM_TAG_VERSION" val="1.0"/>
  <p:tag name="KSO_WM_BEAUTIFY_FLAG" val="#wm#"/>
  <p:tag name="KSO_WM_UNIT_SUBTYPE" val="b"/>
  <p:tag name="KSO_WM_UNIT_NOCLEAR" val="0"/>
  <p:tag name="KSO_WM_UNIT_VALUE" val="10"/>
  <p:tag name="KSO_WM_UNIT_TYPE" val="f"/>
  <p:tag name="KSO_WM_UNIT_INDEX" val="2"/>
</p:tagLst>
</file>

<file path=ppt/tags/tag588.xml><?xml version="1.0" encoding="utf-8"?>
<p:tagLst xmlns:p="http://schemas.openxmlformats.org/presentationml/2006/main">
  <p:tag name="KSO_WM_SLIDE_ID" val="custom2023098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985"/>
  <p:tag name="KSO_WM_SLIDE_TYPE" val="endPage"/>
  <p:tag name="KSO_WM_SLIDE_SUBTYPE" val="pureTxt"/>
  <p:tag name="KSO_WM_SLIDE_LAYOUT" val="a_f"/>
  <p:tag name="KSO_WM_SLIDE_LAYOUT_CNT" val="1_2"/>
  <p:tag name="KSO_WM_SPECIAL_SOURCE" val="bdnull"/>
</p:tagLst>
</file>

<file path=ppt/tags/tag5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1"/>
  <p:tag name="KSO_WM_UNIT_LAYERLEVEL" val="1"/>
  <p:tag name="KSO_WM_TAG_VERSION" val="1.0"/>
  <p:tag name="KSO_WM_UNIT_TYPE" val="i"/>
  <p:tag name="KSO_WM_UNIT_INDEX" val="21"/>
</p:tagLst>
</file>

<file path=ppt/tags/tag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2"/>
  <p:tag name="KSO_WM_UNIT_LAYERLEVEL" val="1"/>
  <p:tag name="KSO_WM_TAG_VERSION" val="1.0"/>
  <p:tag name="KSO_WM_UNIT_TYPE" val="i"/>
  <p:tag name="KSO_WM_UNIT_INDEX" val="22"/>
</p:tagLst>
</file>

<file path=ppt/tags/tag6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3"/>
  <p:tag name="KSO_WM_UNIT_LAYERLEVEL" val="1"/>
  <p:tag name="KSO_WM_TAG_VERSION" val="1.0"/>
  <p:tag name="KSO_WM_UNIT_TYPE" val="i"/>
  <p:tag name="KSO_WM_UNIT_INDEX" val="23"/>
</p:tagLst>
</file>

<file path=ppt/tags/tag6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4"/>
  <p:tag name="KSO_WM_UNIT_LAYERLEVEL" val="1"/>
  <p:tag name="KSO_WM_TAG_VERSION" val="1.0"/>
  <p:tag name="KSO_WM_UNIT_TYPE" val="i"/>
  <p:tag name="KSO_WM_UNIT_INDEX" val="24"/>
</p:tagLst>
</file>

<file path=ppt/tags/tag6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5"/>
  <p:tag name="KSO_WM_UNIT_LAYERLEVEL" val="1"/>
  <p:tag name="KSO_WM_TAG_VERSION" val="1.0"/>
  <p:tag name="KSO_WM_UNIT_TYPE" val="i"/>
  <p:tag name="KSO_WM_UNIT_INDEX" val="25"/>
</p:tagLst>
</file>

<file path=ppt/tags/tag6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6"/>
  <p:tag name="KSO_WM_UNIT_LAYERLEVEL" val="1"/>
  <p:tag name="KSO_WM_TAG_VERSION" val="1.0"/>
  <p:tag name="KSO_WM_UNIT_TYPE" val="i"/>
  <p:tag name="KSO_WM_UNIT_INDEX" val="26"/>
</p:tagLst>
</file>

<file path=ppt/tags/tag6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7"/>
  <p:tag name="KSO_WM_UNIT_LAYERLEVEL" val="1"/>
  <p:tag name="KSO_WM_TAG_VERSION" val="1.0"/>
  <p:tag name="KSO_WM_UNIT_TYPE" val="i"/>
  <p:tag name="KSO_WM_UNIT_INDEX" val="27"/>
</p:tagLst>
</file>

<file path=ppt/tags/tag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8"/>
  <p:tag name="KSO_WM_UNIT_LAYERLEVEL" val="1"/>
  <p:tag name="KSO_WM_TAG_VERSION" val="1.0"/>
  <p:tag name="KSO_WM_UNIT_TYPE" val="i"/>
  <p:tag name="KSO_WM_UNIT_INDEX" val="28"/>
</p:tagLst>
</file>

<file path=ppt/tags/tag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9"/>
  <p:tag name="KSO_WM_UNIT_LAYERLEVEL" val="1"/>
  <p:tag name="KSO_WM_TAG_VERSION" val="1.0"/>
  <p:tag name="KSO_WM_UNIT_TYPE" val="i"/>
  <p:tag name="KSO_WM_UNIT_INDEX" val="29"/>
</p:tagLst>
</file>

<file path=ppt/tags/tag6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0"/>
  <p:tag name="KSO_WM_UNIT_LAYERLEVEL" val="1"/>
  <p:tag name="KSO_WM_TAG_VERSION" val="1.0"/>
  <p:tag name="KSO_WM_UNIT_TYPE" val="i"/>
  <p:tag name="KSO_WM_UNIT_INDEX" val="30"/>
</p:tagLst>
</file>

<file path=ppt/tags/tag6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1"/>
  <p:tag name="KSO_WM_UNIT_LAYERLEVEL" val="1"/>
  <p:tag name="KSO_WM_TAG_VERSION" val="1.0"/>
  <p:tag name="KSO_WM_UNIT_TYPE" val="i"/>
  <p:tag name="KSO_WM_UNIT_INDEX" val="31"/>
</p:tagLst>
</file>

<file path=ppt/tags/tag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2"/>
  <p:tag name="KSO_WM_UNIT_LAYERLEVEL" val="1"/>
  <p:tag name="KSO_WM_TAG_VERSION" val="1.0"/>
  <p:tag name="KSO_WM_UNIT_TYPE" val="i"/>
  <p:tag name="KSO_WM_UNIT_INDEX" val="32"/>
</p:tagLst>
</file>

<file path=ppt/tags/tag7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3"/>
  <p:tag name="KSO_WM_UNIT_LAYERLEVEL" val="1"/>
  <p:tag name="KSO_WM_TAG_VERSION" val="1.0"/>
  <p:tag name="KSO_WM_UNIT_TYPE" val="i"/>
  <p:tag name="KSO_WM_UNIT_INDEX" val="33"/>
</p:tagLst>
</file>

<file path=ppt/tags/tag7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4"/>
  <p:tag name="KSO_WM_UNIT_LAYERLEVEL" val="1"/>
  <p:tag name="KSO_WM_TAG_VERSION" val="1.0"/>
  <p:tag name="KSO_WM_UNIT_TYPE" val="i"/>
  <p:tag name="KSO_WM_UNIT_INDEX" val="34"/>
</p:tagLst>
</file>

<file path=ppt/tags/tag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5"/>
  <p:tag name="KSO_WM_UNIT_LAYERLEVEL" val="1"/>
  <p:tag name="KSO_WM_TAG_VERSION" val="1.0"/>
  <p:tag name="KSO_WM_UNIT_TYPE" val="i"/>
  <p:tag name="KSO_WM_UNIT_INDEX" val="35"/>
</p:tagLst>
</file>

<file path=ppt/tags/tag7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6"/>
  <p:tag name="KSO_WM_UNIT_LAYERLEVEL" val="1"/>
  <p:tag name="KSO_WM_TAG_VERSION" val="1.0"/>
  <p:tag name="KSO_WM_UNIT_TYPE" val="i"/>
  <p:tag name="KSO_WM_UNIT_INDEX" val="36"/>
</p:tagLst>
</file>

<file path=ppt/tags/tag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7"/>
  <p:tag name="KSO_WM_UNIT_LAYERLEVEL" val="1"/>
  <p:tag name="KSO_WM_TAG_VERSION" val="1.0"/>
  <p:tag name="KSO_WM_UNIT_TYPE" val="i"/>
  <p:tag name="KSO_WM_UNIT_INDEX" val="37"/>
</p:tagLst>
</file>

<file path=ppt/tags/tag7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8"/>
  <p:tag name="KSO_WM_UNIT_LAYERLEVEL" val="1"/>
  <p:tag name="KSO_WM_TAG_VERSION" val="1.0"/>
  <p:tag name="KSO_WM_UNIT_TYPE" val="i"/>
  <p:tag name="KSO_WM_UNIT_INDEX" val="38"/>
</p:tagLst>
</file>

<file path=ppt/tags/tag7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9"/>
  <p:tag name="KSO_WM_UNIT_LAYERLEVEL" val="1"/>
  <p:tag name="KSO_WM_TAG_VERSION" val="1.0"/>
  <p:tag name="KSO_WM_UNIT_TYPE" val="i"/>
  <p:tag name="KSO_WM_UNIT_INDEX" val="39"/>
</p:tagLst>
</file>

<file path=ppt/tags/tag7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0"/>
  <p:tag name="KSO_WM_UNIT_LAYERLEVEL" val="1"/>
  <p:tag name="KSO_WM_TAG_VERSION" val="1.0"/>
  <p:tag name="KSO_WM_UNIT_TYPE" val="i"/>
  <p:tag name="KSO_WM_UNIT_INDEX" val="40"/>
</p:tagLst>
</file>

<file path=ppt/tags/tag7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1"/>
  <p:tag name="KSO_WM_UNIT_LAYERLEVEL" val="1"/>
  <p:tag name="KSO_WM_TAG_VERSION" val="1.0"/>
  <p:tag name="KSO_WM_UNIT_TYPE" val="i"/>
  <p:tag name="KSO_WM_UNIT_INDEX" val="41"/>
</p:tagLst>
</file>

<file path=ppt/tags/tag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8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2"/>
  <p:tag name="KSO_WM_UNIT_LAYERLEVEL" val="1"/>
  <p:tag name="KSO_WM_TAG_VERSION" val="1.0"/>
  <p:tag name="KSO_WM_UNIT_TYPE" val="i"/>
  <p:tag name="KSO_WM_UNIT_INDEX" val="42"/>
</p:tagLst>
</file>

<file path=ppt/tags/tag8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3"/>
  <p:tag name="KSO_WM_UNIT_LAYERLEVEL" val="1"/>
  <p:tag name="KSO_WM_TAG_VERSION" val="1.0"/>
  <p:tag name="KSO_WM_UNIT_TYPE" val="i"/>
  <p:tag name="KSO_WM_UNIT_INDEX" val="43"/>
</p:tagLst>
</file>

<file path=ppt/tags/tag8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4"/>
  <p:tag name="KSO_WM_UNIT_LAYERLEVEL" val="1"/>
  <p:tag name="KSO_WM_TAG_VERSION" val="1.0"/>
  <p:tag name="KSO_WM_UNIT_TYPE" val="i"/>
  <p:tag name="KSO_WM_UNIT_INDEX" val="44"/>
</p:tagLst>
</file>

<file path=ppt/tags/tag8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5"/>
  <p:tag name="KSO_WM_UNIT_LAYERLEVEL" val="1"/>
  <p:tag name="KSO_WM_TAG_VERSION" val="1.0"/>
  <p:tag name="KSO_WM_UNIT_TYPE" val="i"/>
  <p:tag name="KSO_WM_UNIT_INDEX" val="45"/>
</p:tagLst>
</file>

<file path=ppt/tags/tag8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6"/>
  <p:tag name="KSO_WM_UNIT_LAYERLEVEL" val="1"/>
  <p:tag name="KSO_WM_TAG_VERSION" val="1.0"/>
  <p:tag name="KSO_WM_UNIT_TYPE" val="i"/>
  <p:tag name="KSO_WM_UNIT_INDEX" val="46"/>
</p:tagLst>
</file>

<file path=ppt/tags/tag8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7"/>
  <p:tag name="KSO_WM_UNIT_LAYERLEVEL" val="1"/>
  <p:tag name="KSO_WM_TAG_VERSION" val="1.0"/>
  <p:tag name="KSO_WM_UNIT_TYPE" val="i"/>
  <p:tag name="KSO_WM_UNIT_INDEX" val="47"/>
</p:tagLst>
</file>

<file path=ppt/tags/tag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8"/>
  <p:tag name="KSO_WM_UNIT_LAYERLEVEL" val="1"/>
  <p:tag name="KSO_WM_TAG_VERSION" val="1.0"/>
  <p:tag name="KSO_WM_UNIT_TYPE" val="i"/>
  <p:tag name="KSO_WM_UNIT_INDEX" val="48"/>
</p:tagLst>
</file>

<file path=ppt/tags/tag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9"/>
  <p:tag name="KSO_WM_UNIT_LAYERLEVEL" val="1"/>
  <p:tag name="KSO_WM_TAG_VERSION" val="1.0"/>
  <p:tag name="KSO_WM_UNIT_TYPE" val="i"/>
  <p:tag name="KSO_WM_UNIT_INDEX" val="49"/>
</p:tagLst>
</file>

<file path=ppt/tags/tag8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0"/>
  <p:tag name="KSO_WM_UNIT_LAYERLEVEL" val="1"/>
  <p:tag name="KSO_WM_TAG_VERSION" val="1.0"/>
  <p:tag name="KSO_WM_UNIT_TYPE" val="i"/>
  <p:tag name="KSO_WM_UNIT_INDEX" val="50"/>
</p:tagLst>
</file>

<file path=ppt/tags/tag8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1"/>
  <p:tag name="KSO_WM_UNIT_LAYERLEVEL" val="1"/>
  <p:tag name="KSO_WM_TAG_VERSION" val="1.0"/>
  <p:tag name="KSO_WM_UNIT_TYPE" val="i"/>
  <p:tag name="KSO_WM_UNIT_INDEX" val="51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2"/>
  <p:tag name="KSO_WM_UNIT_LAYERLEVEL" val="1"/>
  <p:tag name="KSO_WM_TAG_VERSION" val="1.0"/>
  <p:tag name="KSO_WM_UNIT_TYPE" val="i"/>
  <p:tag name="KSO_WM_UNIT_INDEX" val="52"/>
</p:tagLst>
</file>

<file path=ppt/tags/tag9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3"/>
  <p:tag name="KSO_WM_UNIT_LAYERLEVEL" val="1"/>
  <p:tag name="KSO_WM_TAG_VERSION" val="1.0"/>
  <p:tag name="KSO_WM_UNIT_TYPE" val="i"/>
  <p:tag name="KSO_WM_UNIT_INDEX" val="53"/>
</p:tagLst>
</file>

<file path=ppt/tags/tag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4"/>
  <p:tag name="KSO_WM_UNIT_LAYERLEVEL" val="1"/>
  <p:tag name="KSO_WM_TAG_VERSION" val="1.0"/>
  <p:tag name="KSO_WM_UNIT_TYPE" val="i"/>
  <p:tag name="KSO_WM_UNIT_INDEX" val="54"/>
</p:tagLst>
</file>

<file path=ppt/tags/tag9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5"/>
  <p:tag name="KSO_WM_UNIT_LAYERLEVEL" val="1"/>
  <p:tag name="KSO_WM_TAG_VERSION" val="1.0"/>
  <p:tag name="KSO_WM_UNIT_TYPE" val="i"/>
  <p:tag name="KSO_WM_UNIT_INDEX" val="55"/>
</p:tagLst>
</file>

<file path=ppt/tags/tag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6"/>
  <p:tag name="KSO_WM_UNIT_LAYERLEVEL" val="1"/>
  <p:tag name="KSO_WM_TAG_VERSION" val="1.0"/>
  <p:tag name="KSO_WM_UNIT_TYPE" val="i"/>
  <p:tag name="KSO_WM_UNIT_INDEX" val="56"/>
</p:tagLst>
</file>

<file path=ppt/tags/tag9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7"/>
  <p:tag name="KSO_WM_UNIT_LAYERLEVEL" val="1"/>
  <p:tag name="KSO_WM_TAG_VERSION" val="1.0"/>
  <p:tag name="KSO_WM_UNIT_TYPE" val="i"/>
  <p:tag name="KSO_WM_UNIT_INDEX" val="57"/>
</p:tagLst>
</file>

<file path=ppt/tags/tag9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8"/>
  <p:tag name="KSO_WM_UNIT_LAYERLEVEL" val="1"/>
  <p:tag name="KSO_WM_TAG_VERSION" val="1.0"/>
  <p:tag name="KSO_WM_UNIT_TYPE" val="i"/>
  <p:tag name="KSO_WM_UNIT_INDEX" val="58"/>
</p:tagLst>
</file>

<file path=ppt/tags/tag9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9"/>
  <p:tag name="KSO_WM_UNIT_LAYERLEVEL" val="1"/>
  <p:tag name="KSO_WM_TAG_VERSION" val="1.0"/>
  <p:tag name="KSO_WM_UNIT_TYPE" val="i"/>
  <p:tag name="KSO_WM_UNIT_INDEX" val="59"/>
</p:tagLst>
</file>

<file path=ppt/tags/tag98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0"/>
  <p:tag name="KSO_WM_UNIT_LAYERLEVEL" val="1"/>
  <p:tag name="KSO_WM_TAG_VERSION" val="1.0"/>
  <p:tag name="KSO_WM_UNIT_TYPE" val="i"/>
  <p:tag name="KSO_WM_UNIT_INDEX" val="60"/>
</p:tagLst>
</file>

<file path=ppt/tags/tag9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1"/>
  <p:tag name="KSO_WM_UNIT_LAYERLEVEL" val="1"/>
  <p:tag name="KSO_WM_TAG_VERSION" val="1.0"/>
  <p:tag name="KSO_WM_UNIT_TYPE" val="i"/>
  <p:tag name="KSO_WM_UNIT_INDEX" val="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红色-蓝色">
      <a:dk1>
        <a:srgbClr val="000000"/>
      </a:dk1>
      <a:lt1>
        <a:srgbClr val="FFFFFF"/>
      </a:lt1>
      <a:dk2>
        <a:srgbClr val="182F40"/>
      </a:dk2>
      <a:lt2>
        <a:srgbClr val="DBECF9"/>
      </a:lt2>
      <a:accent1>
        <a:srgbClr val="F47171"/>
      </a:accent1>
      <a:accent2>
        <a:srgbClr val="D67B85"/>
      </a:accent2>
      <a:accent3>
        <a:srgbClr val="B9859A"/>
      </a:accent3>
      <a:accent4>
        <a:srgbClr val="9B90AE"/>
      </a:accent4>
      <a:accent5>
        <a:srgbClr val="7E9AC3"/>
      </a:accent5>
      <a:accent6>
        <a:srgbClr val="60A4D7"/>
      </a:accent6>
      <a:hlink>
        <a:srgbClr val="0563C1"/>
      </a:hlink>
      <a:folHlink>
        <a:srgbClr val="954D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6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3102</Words>
  <Application>WPS 演示</Application>
  <PresentationFormat>Widescreen</PresentationFormat>
  <Paragraphs>289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Microsoft YaHei</vt:lpstr>
      <vt:lpstr>Arial Unicode MS</vt:lpstr>
      <vt:lpstr>Calibri</vt:lpstr>
      <vt:lpstr>DengXian</vt:lpstr>
      <vt:lpstr>Times</vt:lpstr>
      <vt:lpstr>Times New Roman</vt:lpstr>
      <vt:lpstr>DengXian Light</vt:lpstr>
      <vt:lpstr>Calibri Light</vt:lpstr>
      <vt:lpstr>Office Theme</vt:lpstr>
      <vt:lpstr>Office 主题​​</vt:lpstr>
      <vt:lpstr>基督的祷告学校</vt:lpstr>
      <vt:lpstr>目录</vt:lpstr>
      <vt:lpstr>第四课 单独与神同在</vt:lpstr>
      <vt:lpstr>PowerPoint 演示文稿</vt:lpstr>
      <vt:lpstr>PowerPoint 演示文稿</vt:lpstr>
      <vt:lpstr>PowerPoint 演示文稿</vt:lpstr>
      <vt:lpstr>第五课 耶稣的模范祷词</vt:lpstr>
      <vt:lpstr>PowerPoint 演示文稿</vt:lpstr>
      <vt:lpstr>我们在天上的父</vt:lpstr>
      <vt:lpstr>原人都尊你的名为圣</vt:lpstr>
      <vt:lpstr>愿人都尊你的名为圣</vt:lpstr>
      <vt:lpstr>愿你的国降临</vt:lpstr>
      <vt:lpstr>愿你的旨意行在地上，如同行在天上</vt:lpstr>
      <vt:lpstr>PowerPoint 演示文稿</vt:lpstr>
      <vt:lpstr>PowerPoint 演示文稿</vt:lpstr>
      <vt:lpstr>第六课 祷告必蒙垂听</vt:lpstr>
      <vt:lpstr>PowerPoint 演示文稿</vt:lpstr>
      <vt:lpstr>PowerPoint 演示文稿</vt:lpstr>
      <vt:lpstr>PowerPoint 演示文稿</vt:lpstr>
      <vt:lpstr>PowerPoint 演示文稿</vt:lpstr>
      <vt:lpstr>小结</vt:lpstr>
      <vt:lpstr>生活应用</vt:lpstr>
      <vt:lpstr>生活应用</vt:lpstr>
      <vt:lpstr>生活应用</vt:lpstr>
      <vt:lpstr>学习回应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耶稣的模范祷词</dc:title>
  <dc:creator>Linlin Wang</dc:creator>
  <cp:lastModifiedBy>紫龙</cp:lastModifiedBy>
  <cp:revision>22</cp:revision>
  <dcterms:created xsi:type="dcterms:W3CDTF">2025-10-16T01:08:00Z</dcterms:created>
  <dcterms:modified xsi:type="dcterms:W3CDTF">2025-10-19T15:36:05Z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8F67AEA9523F4E8FBD24E5E57B72CE26_13</vt:lpwstr>
  </property>
  <property fmtid="{D5CDD505-2E9C-101B-9397-08002B2CF9AE}" pid="3" name="KSOProductBuildVer">
    <vt:lpwstr>2052-12.1.0.23125</vt:lpwstr>
  </property>
</Properties>
</file>