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宋体" pitchFamily="2" charset="-122"/>
      <p:regular r:id="rId13"/>
    </p:embeddedFont>
    <p:embeddedFont>
      <p:font typeface="Unbounde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bin" charset="0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-562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22776" y="2856190"/>
            <a:ext cx="634701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5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第九课 -- 东方闪电派</a:t>
            </a:r>
            <a:endParaRPr lang="en-US" sz="5400" dirty="0"/>
          </a:p>
        </p:txBody>
      </p:sp>
      <p:sp>
        <p:nvSpPr>
          <p:cNvPr id="4" name="Text 1"/>
          <p:cNvSpPr/>
          <p:nvPr/>
        </p:nvSpPr>
        <p:spPr>
          <a:xfrm>
            <a:off x="6648226" y="391918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（东方闪电派）又称为「全能神教」是在中国创立和兴起的。自从 1996 年开始发展海外的工作，现在已经以纽约为大本营。</a:t>
            </a:r>
            <a:endParaRPr lang="en-US" sz="2400" dirty="0"/>
          </a:p>
        </p:txBody>
      </p:sp>
      <p:pic>
        <p:nvPicPr>
          <p:cNvPr id="9" name="图片 8" descr="到底什麼是「東方閃電」-東方閃電是主耶穌的再來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14739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5202" y="670798"/>
            <a:ext cx="4472107" cy="558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zh-CN" altLang="en-US" sz="3500" dirty="0" smtClean="0">
                <a:solidFill>
                  <a:schemeClr val="bg1">
                    <a:lumMod val="95000"/>
                  </a:schemeClr>
                </a:solidFill>
              </a:rPr>
              <a:t>如何警惕东方闪电？</a:t>
            </a:r>
            <a:endParaRPr lang="en-US" sz="3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938808" y="1514832"/>
            <a:ext cx="22860" cy="604397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1141155" y="1930837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736461" y="1728549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886956" y="1808083"/>
            <a:ext cx="126444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1995487" y="1704856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不要好奇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41155" y="3806190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736461" y="3603903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844332" y="3683437"/>
            <a:ext cx="211693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1995487" y="3580209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不要辩论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164014" y="6928499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725031" y="6769313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830937" y="6928499"/>
            <a:ext cx="215741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 smtClean="0">
                <a:solidFill>
                  <a:srgbClr val="CAD6DE"/>
                </a:solidFill>
                <a:latin typeface="Unbounded" pitchFamily="34" charset="0"/>
              </a:rPr>
              <a:t>4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1995487" y="5228570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不要单独行动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hape 13"/>
          <p:cNvSpPr/>
          <p:nvPr/>
        </p:nvSpPr>
        <p:spPr>
          <a:xfrm>
            <a:off x="713602" y="5211247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21" name="Text 14"/>
          <p:cNvSpPr/>
          <p:nvPr/>
        </p:nvSpPr>
        <p:spPr>
          <a:xfrm>
            <a:off x="830937" y="5345430"/>
            <a:ext cx="215741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 smtClean="0">
                <a:solidFill>
                  <a:srgbClr val="CAD6DE"/>
                </a:solidFill>
                <a:latin typeface="Unbounded" pitchFamily="34" charset="0"/>
              </a:rPr>
              <a:t>3</a:t>
            </a:r>
            <a:endParaRPr lang="en-US" sz="2100" dirty="0"/>
          </a:p>
        </p:txBody>
      </p:sp>
      <p:sp>
        <p:nvSpPr>
          <p:cNvPr id="22" name="Shape 12"/>
          <p:cNvSpPr/>
          <p:nvPr/>
        </p:nvSpPr>
        <p:spPr>
          <a:xfrm>
            <a:off x="1164014" y="5345430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23" name="Text 15"/>
          <p:cNvSpPr/>
          <p:nvPr/>
        </p:nvSpPr>
        <p:spPr>
          <a:xfrm>
            <a:off x="1995487" y="6811639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要告诉教会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Imag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3368" y="0"/>
            <a:ext cx="3700631" cy="2156102"/>
          </a:xfrm>
          <a:prstGeom prst="rect">
            <a:avLst/>
          </a:prstGeom>
        </p:spPr>
      </p:pic>
      <p:pic>
        <p:nvPicPr>
          <p:cNvPr id="25" name="Imag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3368" y="2183248"/>
            <a:ext cx="3700632" cy="2020329"/>
          </a:xfrm>
          <a:prstGeom prst="rect">
            <a:avLst/>
          </a:prstGeom>
        </p:spPr>
      </p:pic>
      <p:pic>
        <p:nvPicPr>
          <p:cNvPr id="26" name="Imag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43367" y="4203578"/>
            <a:ext cx="3700631" cy="1982069"/>
          </a:xfrm>
          <a:prstGeom prst="rect">
            <a:avLst/>
          </a:prstGeom>
        </p:spPr>
      </p:pic>
      <p:pic>
        <p:nvPicPr>
          <p:cNvPr id="27" name="Image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3368" y="6185647"/>
            <a:ext cx="3700630" cy="202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5202" y="670798"/>
            <a:ext cx="4472107" cy="558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东方闪电派背景简介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938808" y="1514832"/>
            <a:ext cx="22860" cy="604397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1141155" y="1930837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736461" y="1728549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886956" y="1808083"/>
            <a:ext cx="126444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1995487" y="1704856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起源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995486" y="2098238"/>
            <a:ext cx="6804269" cy="9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东方闪电派起源于 1990 年，传说河南省姓邓女子自称"女基督"，又称为"闪电"或"东方的闪电"（东方闪电派一名，来自那本《东方发出的闪电》）。发展非常迅速，信徒遍及东北、河南、安徽、河北、山东、广东和福建等。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41155" y="3806190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736461" y="3603903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844332" y="3683437"/>
            <a:ext cx="211693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1995487" y="3580209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出版物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995487" y="3973592"/>
            <a:ext cx="6483310" cy="151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他们虽引用圣经，却是错误的引用圣经，也有自己的著作《东方发出的闪电》、《话在肉身显现》、《神在末世的发声》、《显现》等。有自己的赞美诗《国度的赞美》，东方闪电派的布道性小册子《新的发声》；还有他们自己内部使用的摸底铺路的传播细则等。这些书内多用第一人称说话，站在神方面说，"我对你说"，"我告诉你"等。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41155" y="6289477"/>
            <a:ext cx="665202" cy="22860"/>
          </a:xfrm>
          <a:prstGeom prst="roundRect">
            <a:avLst>
              <a:gd name="adj" fmla="val 124715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736461" y="6087189"/>
            <a:ext cx="427553" cy="4275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842308" y="6166723"/>
            <a:ext cx="215741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1995487" y="6063496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宣传手法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1995487" y="6456878"/>
            <a:ext cx="6632146" cy="9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东方闪电派最厉害的手法是宣传手法，他们常常走到正统基督教会中，派发东方闪电派出版的书刊，这些书刊只印上"内部发行"，没有作者姓名、出版日期或出版社等资料，但印刷精美。</a:t>
            </a:r>
            <a:endParaRPr lang="en-US" sz="1600" dirty="0"/>
          </a:p>
        </p:txBody>
      </p:sp>
      <p:pic>
        <p:nvPicPr>
          <p:cNvPr id="20" name="图片 19" descr="赵维山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183" y="1"/>
            <a:ext cx="5228216" cy="3603902"/>
          </a:xfrm>
          <a:prstGeom prst="rect">
            <a:avLst/>
          </a:prstGeom>
        </p:spPr>
      </p:pic>
      <p:pic>
        <p:nvPicPr>
          <p:cNvPr id="22" name="图片 21" descr="话在肉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183" y="3603903"/>
            <a:ext cx="5228215" cy="4625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50" y="829270"/>
            <a:ext cx="5490091" cy="686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东方闪电派的错误教义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16650" y="2098596"/>
            <a:ext cx="2744986" cy="343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基督教教义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613186" y="2674977"/>
            <a:ext cx="6820348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Char char="•"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三位一体的独一真神，是从开始就已经是（圣父、圣子、圣灵）的存在，不需要变化，也从来没有改变。基督是神的"真像"（来 1：3），并且"与神同等"（腓 2：5-7）。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13186" y="3981807"/>
            <a:ext cx="6691256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FontTx/>
              <a:buChar char="•"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圣经清楚记载基督只有一次道成肉身（约 1：1、14；加 4：6），也详细记载了祂的降生和家谱（太 1：1-2：6；路 3：23-38</a:t>
            </a:r>
            <a:r>
              <a:rPr lang="en-US" sz="20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）。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</a:rPr>
              <a:t>女基督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</a:rPr>
              <a:t>则一点根据也没有。</a:t>
            </a:r>
          </a:p>
          <a:p>
            <a:pPr marL="342900" indent="-342900">
              <a:lnSpc>
                <a:spcPts val="290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613186" y="5303520"/>
            <a:ext cx="6691256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Char char="•"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基督将会第二次降临，是在空中降临、并且活着的信徒将会被提「因为主必亲自从天降临，有呼叫的声音、和天使长的声音，又有神的号吹响，那在基督里死了的人必先复活。以后我们这活着还存留的人，必和他们一同被提到云里，在空中与主相遇。这样，我们就要和主永远同在。」（帖前 4：16-17）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8251115" y="2098596"/>
            <a:ext cx="2744986" cy="343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东方闪电派教义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889105" y="2674977"/>
            <a:ext cx="6213991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Char char="•"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不相信三位一体的神，认为是父变子，子变灵。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889105" y="3129915"/>
            <a:ext cx="6213991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Char char="•"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基督第二次道成肉身以女性的身份出现。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889105" y="3608427"/>
            <a:ext cx="6213991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900"/>
              </a:lnSpc>
              <a:buSzPct val="100000"/>
              <a:buChar char="•"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现在已是国度时代，基督已经第二次降临，就生在中国。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8165" y="1891367"/>
            <a:ext cx="732115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东方闪电派的错误教义（续）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36613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982301" y="343304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关于救恩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742987" y="4071104"/>
            <a:ext cx="2842078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神的义在福音上显明出来，「是本于信，以至于信。」（罗 1：17）；人称义非因行律法（罗 3：19-28；加 2：16）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9968627" y="336613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783133" y="33661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东方闪电派教义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0783133" y="4071104"/>
            <a:ext cx="300954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不相信因信称义，认为要靠守诫命。不谈上天堂，得永生，只说要守诫命，要顺服神、爱神。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37511"/>
            <a:ext cx="732115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东方闪电派的错误教义（续）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5981252" y="2100501"/>
            <a:ext cx="3957490" cy="5279245"/>
          </a:xfrm>
          <a:prstGeom prst="roundRect">
            <a:avLst>
              <a:gd name="adj" fmla="val 993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23398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关于圣经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324125" y="2835354"/>
            <a:ext cx="337530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1. 「圣经都是神所默示的」（提后 3：16）；给耶稣「作见证的就是这经」（约 5：39）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324125" y="4128016"/>
            <a:ext cx="337530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2. 「神的道是活泼的，是有功效的」（来 4：12）；神的话「就是灵，就是生命」（约 6：63）；「律法的一点一画也不能废去」（太 5：18）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324125" y="6186726"/>
            <a:ext cx="337530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3. 彼得证明保罗的书信来自神的默示（彼后 3：15-16）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10178057" y="2100501"/>
            <a:ext cx="3925217" cy="5091589"/>
          </a:xfrm>
          <a:prstGeom prst="roundRect">
            <a:avLst>
              <a:gd name="adj" fmla="val 993"/>
            </a:avLst>
          </a:prstGeom>
          <a:solidFill>
            <a:srgbClr val="304755"/>
          </a:solidFill>
          <a:ln/>
        </p:spPr>
      </p:sp>
      <p:sp>
        <p:nvSpPr>
          <p:cNvPr id="10" name="Text 7"/>
          <p:cNvSpPr/>
          <p:nvPr/>
        </p:nvSpPr>
        <p:spPr>
          <a:xfrm>
            <a:off x="10417373" y="23398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东方闪电派教义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10417373" y="2835354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1. 圣经并不是神亲口发声的记录，而是许多人的经历、见闻、预言的记录。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0417373" y="4128016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2. 新约到了今天只成了历史书籍成了老皇历，都是无价值的。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10417373" y="5420678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3. 保罗的书信不是天书，不是圣灵的出口或发表。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10803"/>
            <a:ext cx="732115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东方闪电派的错误教义（续）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1773793"/>
            <a:ext cx="1196816" cy="1915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2013109"/>
            <a:ext cx="380289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dirty="0" err="1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关于神</a:t>
            </a:r>
            <a:r>
              <a:rPr lang="zh-CN" altLang="en-US" sz="2800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：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神是没有感情的</a:t>
            </a:r>
            <a:r>
              <a:rPr lang="zh-CN" altLang="en-US" sz="2800" dirty="0" smtClean="0">
                <a:solidFill>
                  <a:srgbClr val="FF0000"/>
                </a:solidFill>
              </a:rPr>
              <a:t>✖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2393513" y="2508647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1. 神会忿怒（出 15：7），会喜悦（太 3：17），会担忧（弗 4：30），会悲叹（约 11：33-38）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3688794"/>
            <a:ext cx="1196816" cy="1915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3928110"/>
            <a:ext cx="380289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dirty="0" err="1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关于聚会</a:t>
            </a:r>
            <a:r>
              <a:rPr lang="zh-CN" altLang="en-US" sz="2800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：</a:t>
            </a: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神是憎恶聚会的</a:t>
            </a:r>
            <a:r>
              <a:rPr lang="zh-CN" altLang="en-US" sz="2800" dirty="0" smtClean="0">
                <a:solidFill>
                  <a:srgbClr val="FF0000"/>
                </a:solidFill>
              </a:rPr>
              <a:t>✖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2393513" y="4423648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1. 神吩咐我们「不可停止聚会」（来 10：25）；使徒们经常聚会（徒 1：15，2：1、46-47，5： 42）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603796"/>
            <a:ext cx="1196816" cy="19150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5843111"/>
            <a:ext cx="488941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dirty="0" err="1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关于新天新地</a:t>
            </a:r>
            <a:r>
              <a:rPr lang="zh-CN" altLang="en-US" sz="2800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：</a:t>
            </a:r>
            <a:r>
              <a:rPr lang="zh-CN" altLang="en-US" sz="2800" dirty="0" smtClean="0">
                <a:solidFill>
                  <a:schemeClr val="bg1"/>
                </a:solidFill>
              </a:rPr>
              <a:t>新天新地己完全实现</a:t>
            </a:r>
            <a:r>
              <a:rPr lang="zh-CN" altLang="en-US" sz="2800" dirty="0" smtClean="0">
                <a:solidFill>
                  <a:srgbClr val="FF0000"/>
                </a:solidFill>
              </a:rPr>
              <a:t>✖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ts val="2750"/>
              </a:lnSpc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2393513" y="6338649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1. 新天新地是将来的事（启 21：1-4）；旧的天地必先被焚烧，新天新地才会来到（彼后 3：10-13）。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8027" y="561737"/>
            <a:ext cx="4246245" cy="530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东方闪电派的错误解经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027" y="1363028"/>
            <a:ext cx="451128" cy="45112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8027" y="1994535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对神方面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6118027" y="2368034"/>
            <a:ext cx="3804999" cy="1443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他们不相信三一真神，在《显现》这书中："神是一位灵，但他也能道成肉身。"（886页）"圣父、圣子、圣灵，这个说法最缪。"（869 页）"圣父、圣子、圣灵怎么能合一呢？但愿你还是信一位神，不要信三位神。"（874页）</a:t>
            </a:r>
            <a:endParaRPr lang="en-US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655" y="1363028"/>
            <a:ext cx="451128" cy="45112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93655" y="1994535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对基督方面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10193655" y="2368034"/>
            <a:ext cx="3805118" cy="1154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他们认为耶稣基督曾两次道成肉身："当初，耶稣来的时候是男性，这次来的时候是女性"（860 页）"今天道成肉身在中国，那无疑说的话都是中国话"（812 页）</a:t>
            </a:r>
            <a:endParaRPr lang="en-US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027" y="4353044"/>
            <a:ext cx="451128" cy="4511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8027" y="4984552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对圣经方面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6118027" y="5358051"/>
            <a:ext cx="7880746" cy="2309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"不管以往"圣经"对人的帮助有多大，但到现在"圣经"成了神最新工作的拦阻。 圣经成了人心目中的偶像，他成了人头脑中的"迷"。"（799 页）"圣经"并不是神亲口发声的记录，而是许多人的经历、看见、预言的记载，有一部份是出于人意经历的，在人的经历中掺有人的看法和认识。（808 页）"你从"圣经"里并不能找着耶和华的心意。"（812 页）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1410" y="814983"/>
            <a:ext cx="7002423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东方闪电派的错误教义（续）</a:t>
            </a:r>
            <a:endParaRPr lang="en-US" sz="4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68" y="1946315"/>
            <a:ext cx="2149435" cy="7946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0737" y="2199442"/>
            <a:ext cx="134779" cy="457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361861" y="2175272"/>
            <a:ext cx="2423874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关于相信神与守诫命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5190053" y="2754273"/>
            <a:ext cx="8581787" cy="15240"/>
          </a:xfrm>
          <a:prstGeom prst="roundRect">
            <a:avLst>
              <a:gd name="adj" fmla="val 225385"/>
            </a:avLst>
          </a:prstGeom>
          <a:solidFill>
            <a:srgbClr val="49606E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91" y="2798088"/>
            <a:ext cx="4298990" cy="79462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45255" y="2966442"/>
            <a:ext cx="225743" cy="457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6436638" y="3027045"/>
            <a:ext cx="1077278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关于天国</a:t>
            </a:r>
            <a:endParaRPr lang="en-US" sz="2800" dirty="0"/>
          </a:p>
        </p:txBody>
      </p:sp>
      <p:sp>
        <p:nvSpPr>
          <p:cNvPr id="10" name="Shape 6"/>
          <p:cNvSpPr/>
          <p:nvPr/>
        </p:nvSpPr>
        <p:spPr>
          <a:xfrm>
            <a:off x="6264831" y="3606046"/>
            <a:ext cx="7507010" cy="15240"/>
          </a:xfrm>
          <a:prstGeom prst="roundRect">
            <a:avLst>
              <a:gd name="adj" fmla="val 225385"/>
            </a:avLst>
          </a:prstGeom>
          <a:solidFill>
            <a:srgbClr val="49606E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14" y="3649861"/>
            <a:ext cx="6448544" cy="79462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42993" y="3818215"/>
            <a:ext cx="230148" cy="457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50" dirty="0"/>
          </a:p>
        </p:txBody>
      </p:sp>
      <p:sp>
        <p:nvSpPr>
          <p:cNvPr id="13" name="Text 8"/>
          <p:cNvSpPr/>
          <p:nvPr/>
        </p:nvSpPr>
        <p:spPr>
          <a:xfrm>
            <a:off x="7511415" y="3878818"/>
            <a:ext cx="1615916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关于新天新地</a:t>
            </a:r>
            <a:endParaRPr lang="en-US" sz="2800" dirty="0"/>
          </a:p>
        </p:txBody>
      </p:sp>
      <p:sp>
        <p:nvSpPr>
          <p:cNvPr id="14" name="Text 9"/>
          <p:cNvSpPr/>
          <p:nvPr/>
        </p:nvSpPr>
        <p:spPr>
          <a:xfrm>
            <a:off x="801410" y="4702016"/>
            <a:ext cx="13027581" cy="732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1. 关于相信神与守诫命："信神就是看神迹奇事吗？就是上天堂吗？信神不是容易的事，现在应该取缔那种宗教的信法 这种信法就是渺茫的信仰。 信神就是为了这个人能顺服神，能够爱神，尽到这一个受造之物该尽的本分，这是信神的目的"（643 页）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768667" y="5949553"/>
            <a:ext cx="13027581" cy="732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2. 关于天国："这次道成肉身（第二次）结束了恩典时代带来了国度时代，凡是能接受第二次道成肉身的人就被带入国度时代之中。"（《写在前面的话》6 页）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744259" y="6819395"/>
            <a:ext cx="13027581" cy="732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3. 关于新天新地："所以说是新地，这里的 新 ，就是指 圣 说的。现在的新天新地已完全实现，对此他们透亮了吗？"（112 页）"新耶路撒冷从天而降就是神的话来在人中间与人同生活。"（546 页）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2244" y="638175"/>
            <a:ext cx="5460563" cy="682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东方闪电派的手法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812244" y="1784747"/>
            <a:ext cx="2167533" cy="805339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</p:sp>
      <p:sp>
        <p:nvSpPr>
          <p:cNvPr id="4" name="Text 2"/>
          <p:cNvSpPr/>
          <p:nvPr/>
        </p:nvSpPr>
        <p:spPr>
          <a:xfrm>
            <a:off x="1044297" y="1955363"/>
            <a:ext cx="136684" cy="463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3211830" y="2016800"/>
            <a:ext cx="1092041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迷惑信徒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3095744" y="2574846"/>
            <a:ext cx="10606445" cy="15240"/>
          </a:xfrm>
          <a:prstGeom prst="roundRect">
            <a:avLst>
              <a:gd name="adj" fmla="val 228420"/>
            </a:avLst>
          </a:prstGeom>
          <a:solidFill>
            <a:srgbClr val="49606E"/>
          </a:solidFill>
          <a:ln/>
        </p:spPr>
      </p:sp>
      <p:sp>
        <p:nvSpPr>
          <p:cNvPr id="7" name="Shape 5"/>
          <p:cNvSpPr/>
          <p:nvPr/>
        </p:nvSpPr>
        <p:spPr>
          <a:xfrm>
            <a:off x="812244" y="2706053"/>
            <a:ext cx="4335185" cy="805339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</p:sp>
      <p:sp>
        <p:nvSpPr>
          <p:cNvPr id="8" name="Text 6"/>
          <p:cNvSpPr/>
          <p:nvPr/>
        </p:nvSpPr>
        <p:spPr>
          <a:xfrm>
            <a:off x="1044297" y="2876669"/>
            <a:ext cx="228957" cy="463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5379482" y="2938105"/>
            <a:ext cx="1638062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迫害正统教会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5263396" y="3496151"/>
            <a:ext cx="8438793" cy="15240"/>
          </a:xfrm>
          <a:prstGeom prst="roundRect">
            <a:avLst>
              <a:gd name="adj" fmla="val 228420"/>
            </a:avLst>
          </a:prstGeom>
          <a:solidFill>
            <a:srgbClr val="49606E"/>
          </a:solidFill>
          <a:ln/>
        </p:spPr>
      </p:sp>
      <p:sp>
        <p:nvSpPr>
          <p:cNvPr id="11" name="Shape 9"/>
          <p:cNvSpPr/>
          <p:nvPr/>
        </p:nvSpPr>
        <p:spPr>
          <a:xfrm>
            <a:off x="812244" y="3627358"/>
            <a:ext cx="6502956" cy="805339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</p:sp>
      <p:sp>
        <p:nvSpPr>
          <p:cNvPr id="12" name="Text 10"/>
          <p:cNvSpPr/>
          <p:nvPr/>
        </p:nvSpPr>
        <p:spPr>
          <a:xfrm>
            <a:off x="1044297" y="3797975"/>
            <a:ext cx="233243" cy="463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50" dirty="0"/>
          </a:p>
        </p:txBody>
      </p:sp>
      <p:sp>
        <p:nvSpPr>
          <p:cNvPr id="13" name="Text 11"/>
          <p:cNvSpPr/>
          <p:nvPr/>
        </p:nvSpPr>
        <p:spPr>
          <a:xfrm>
            <a:off x="7547253" y="3859411"/>
            <a:ext cx="546021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警告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812244" y="4693682"/>
            <a:ext cx="13005911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东方闪电派已在多处地方出现，连新疆都有他们的活动。在中国迷惑了许多信徒，连正统教会的传道人也受迷惑，造成教会分裂。他们又大量印发《新的发声》，这是《闪电》缩印本，我们应当拒绝。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12244" y="5697141"/>
            <a:ext cx="13005911" cy="37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2001 年开始，东方闪电派信徒似乎以强硬的手法、迫害、追打，甚至绑架正统教会的信徒。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1160264" y="6590348"/>
            <a:ext cx="12657892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「耶稣回答说：『你们要谨慎，免得有人迷惑你们。因为将来有好些人冒我的名来，说：『我是基督。』并且要迷惑许多人。』」（太 24：4-5）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12244" y="6329363"/>
            <a:ext cx="30480" cy="1264444"/>
          </a:xfrm>
          <a:prstGeom prst="rect">
            <a:avLst/>
          </a:prstGeom>
          <a:solidFill>
            <a:srgbClr val="0A988B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678</Words>
  <Application>Microsoft Office PowerPoint</Application>
  <PresentationFormat>自定义</PresentationFormat>
  <Paragraphs>88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Unbounded</vt:lpstr>
      <vt:lpstr>Calibri</vt:lpstr>
      <vt:lpstr>Cabin</vt:lpstr>
      <vt:lpstr>等线</vt:lpstr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xiaobo hu</cp:lastModifiedBy>
  <cp:revision>16</cp:revision>
  <dcterms:created xsi:type="dcterms:W3CDTF">2025-01-30T05:02:00Z</dcterms:created>
  <dcterms:modified xsi:type="dcterms:W3CDTF">2025-02-01T05:52:56Z</dcterms:modified>
</cp:coreProperties>
</file>